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5" r:id="rId2"/>
    <p:sldId id="286" r:id="rId3"/>
    <p:sldId id="257" r:id="rId4"/>
    <p:sldId id="258" r:id="rId5"/>
    <p:sldId id="259" r:id="rId6"/>
    <p:sldId id="260" r:id="rId7"/>
    <p:sldId id="265" r:id="rId8"/>
    <p:sldId id="261" r:id="rId9"/>
    <p:sldId id="263" r:id="rId10"/>
    <p:sldId id="269" r:id="rId11"/>
    <p:sldId id="270" r:id="rId12"/>
    <p:sldId id="271" r:id="rId13"/>
    <p:sldId id="276" r:id="rId14"/>
    <p:sldId id="277" r:id="rId15"/>
    <p:sldId id="278" r:id="rId16"/>
    <p:sldId id="279" r:id="rId17"/>
    <p:sldId id="272" r:id="rId18"/>
    <p:sldId id="275" r:id="rId19"/>
    <p:sldId id="280" r:id="rId20"/>
    <p:sldId id="281" r:id="rId21"/>
    <p:sldId id="283" r:id="rId22"/>
    <p:sldId id="282" r:id="rId23"/>
    <p:sldId id="284" r:id="rId24"/>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94E2E7-6B07-4F7F-9E50-19F5499504B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uk-UA"/>
        </a:p>
      </dgm:t>
    </dgm:pt>
    <dgm:pt modelId="{B095C742-22BA-497C-B979-321869B76E32}">
      <dgm:prSet phldrT="[Текст]" custT="1"/>
      <dgm:spPr/>
      <dgm:t>
        <a:bodyPr/>
        <a:lstStyle/>
        <a:p>
          <a:r>
            <a:rPr lang="uk-UA" sz="1200" b="1" dirty="0" smtClean="0">
              <a:solidFill>
                <a:schemeClr val="tx1"/>
              </a:solidFill>
            </a:rPr>
            <a:t>1 </a:t>
          </a:r>
        </a:p>
        <a:p>
          <a:r>
            <a:rPr lang="uk-UA" sz="1200" b="1" dirty="0" smtClean="0">
              <a:solidFill>
                <a:schemeClr val="tx1"/>
              </a:solidFill>
            </a:rPr>
            <a:t>обов'язково</a:t>
          </a:r>
        </a:p>
        <a:p>
          <a:r>
            <a:rPr lang="uk-UA" sz="1200" b="1" dirty="0" smtClean="0">
              <a:solidFill>
                <a:schemeClr val="tx1"/>
              </a:solidFill>
            </a:rPr>
            <a:t>ДПА</a:t>
          </a:r>
          <a:endParaRPr lang="uk-UA" sz="1200" b="1" dirty="0">
            <a:solidFill>
              <a:schemeClr val="tx1"/>
            </a:solidFill>
          </a:endParaRPr>
        </a:p>
      </dgm:t>
    </dgm:pt>
    <dgm:pt modelId="{DB202110-8D49-48AF-B75C-DBF25D15D75A}" type="parTrans" cxnId="{C0C623BB-AE2B-4A2F-B321-FF9E1C41B920}">
      <dgm:prSet/>
      <dgm:spPr/>
      <dgm:t>
        <a:bodyPr/>
        <a:lstStyle/>
        <a:p>
          <a:endParaRPr lang="uk-UA"/>
        </a:p>
      </dgm:t>
    </dgm:pt>
    <dgm:pt modelId="{FC412B30-FFB0-4BFF-A78A-C59C90136484}" type="sibTrans" cxnId="{C0C623BB-AE2B-4A2F-B321-FF9E1C41B920}">
      <dgm:prSet/>
      <dgm:spPr/>
      <dgm:t>
        <a:bodyPr/>
        <a:lstStyle/>
        <a:p>
          <a:endParaRPr lang="uk-UA"/>
        </a:p>
      </dgm:t>
    </dgm:pt>
    <dgm:pt modelId="{E5F2F758-044A-4039-A227-6C7978B62AFE}">
      <dgm:prSet phldrT="[Текст]" custT="1"/>
      <dgm:spPr/>
      <dgm:t>
        <a:bodyPr/>
        <a:lstStyle/>
        <a:p>
          <a:r>
            <a:rPr lang="uk-UA" sz="2400" b="1" dirty="0" smtClean="0">
              <a:solidFill>
                <a:srgbClr val="FF0000"/>
              </a:solidFill>
            </a:rPr>
            <a:t>Українська  мова і література   26 травня</a:t>
          </a:r>
          <a:endParaRPr lang="uk-UA" sz="2400" b="1" dirty="0">
            <a:solidFill>
              <a:srgbClr val="FF0000"/>
            </a:solidFill>
          </a:endParaRPr>
        </a:p>
      </dgm:t>
    </dgm:pt>
    <dgm:pt modelId="{EDBB21CC-0AA1-45CC-A341-6BE2FCF4898C}" type="parTrans" cxnId="{7F150316-F03E-4B65-A830-8F944BB3925F}">
      <dgm:prSet/>
      <dgm:spPr/>
      <dgm:t>
        <a:bodyPr/>
        <a:lstStyle/>
        <a:p>
          <a:endParaRPr lang="uk-UA"/>
        </a:p>
      </dgm:t>
    </dgm:pt>
    <dgm:pt modelId="{15FD2064-5423-45CA-A772-48BCBBB7E590}" type="sibTrans" cxnId="{7F150316-F03E-4B65-A830-8F944BB3925F}">
      <dgm:prSet/>
      <dgm:spPr/>
      <dgm:t>
        <a:bodyPr/>
        <a:lstStyle/>
        <a:p>
          <a:endParaRPr lang="uk-UA"/>
        </a:p>
      </dgm:t>
    </dgm:pt>
    <dgm:pt modelId="{0E8D07DE-9BD5-4D85-ACF9-1F4A1EE90349}">
      <dgm:prSet phldrT="[Текст]" custT="1"/>
      <dgm:spPr/>
      <dgm:t>
        <a:bodyPr/>
        <a:lstStyle/>
        <a:p>
          <a:r>
            <a:rPr lang="uk-UA" sz="1200" b="1" dirty="0" smtClean="0">
              <a:solidFill>
                <a:schemeClr val="tx1"/>
              </a:solidFill>
            </a:rPr>
            <a:t>Один з </a:t>
          </a:r>
          <a:r>
            <a:rPr lang="uk-UA" sz="1200" b="1" dirty="0" err="1" smtClean="0">
              <a:solidFill>
                <a:schemeClr val="tx1"/>
              </a:solidFill>
            </a:rPr>
            <a:t>двух</a:t>
          </a:r>
          <a:r>
            <a:rPr lang="uk-UA" sz="1200" b="1" dirty="0" smtClean="0">
              <a:solidFill>
                <a:schemeClr val="tx1"/>
              </a:solidFill>
            </a:rPr>
            <a:t> обов'язково</a:t>
          </a:r>
        </a:p>
        <a:p>
          <a:r>
            <a:rPr lang="uk-UA" sz="1200" b="1" dirty="0" smtClean="0">
              <a:solidFill>
                <a:schemeClr val="tx1"/>
              </a:solidFill>
            </a:rPr>
            <a:t>ДПА</a:t>
          </a:r>
          <a:endParaRPr lang="uk-UA" sz="1200" b="1" dirty="0">
            <a:solidFill>
              <a:schemeClr val="tx1"/>
            </a:solidFill>
          </a:endParaRPr>
        </a:p>
      </dgm:t>
    </dgm:pt>
    <dgm:pt modelId="{5819E619-F1BC-4250-A578-C64D15CFA79A}" type="parTrans" cxnId="{10DCE7BE-9AC5-406C-A8ED-7924B1A91F7D}">
      <dgm:prSet/>
      <dgm:spPr/>
      <dgm:t>
        <a:bodyPr/>
        <a:lstStyle/>
        <a:p>
          <a:endParaRPr lang="uk-UA"/>
        </a:p>
      </dgm:t>
    </dgm:pt>
    <dgm:pt modelId="{19FBAA15-746E-4801-8179-61B12E03FE6A}" type="sibTrans" cxnId="{10DCE7BE-9AC5-406C-A8ED-7924B1A91F7D}">
      <dgm:prSet/>
      <dgm:spPr/>
      <dgm:t>
        <a:bodyPr/>
        <a:lstStyle/>
        <a:p>
          <a:endParaRPr lang="uk-UA"/>
        </a:p>
      </dgm:t>
    </dgm:pt>
    <dgm:pt modelId="{6865D6E2-7664-47AB-885C-1F26540BB78A}">
      <dgm:prSet phldrT="[Текст]" custT="1"/>
      <dgm:spPr/>
      <dgm:t>
        <a:bodyPr/>
        <a:lstStyle/>
        <a:p>
          <a:r>
            <a:rPr lang="uk-UA" sz="2400" b="1" dirty="0" smtClean="0">
              <a:solidFill>
                <a:srgbClr val="00B050"/>
              </a:solidFill>
            </a:rPr>
            <a:t>Математика   21 травня</a:t>
          </a:r>
          <a:endParaRPr lang="uk-UA" sz="2400" b="1" dirty="0">
            <a:solidFill>
              <a:srgbClr val="00B050"/>
            </a:solidFill>
          </a:endParaRPr>
        </a:p>
      </dgm:t>
    </dgm:pt>
    <dgm:pt modelId="{791652E7-983F-4959-AA66-96297FFBAABD}" type="parTrans" cxnId="{FE975904-EBD7-4F67-ADA9-13DAB640EBB5}">
      <dgm:prSet/>
      <dgm:spPr/>
      <dgm:t>
        <a:bodyPr/>
        <a:lstStyle/>
        <a:p>
          <a:endParaRPr lang="uk-UA"/>
        </a:p>
      </dgm:t>
    </dgm:pt>
    <dgm:pt modelId="{329E1AB2-18A2-4C95-80C2-AFE985F4A194}" type="sibTrans" cxnId="{FE975904-EBD7-4F67-ADA9-13DAB640EBB5}">
      <dgm:prSet/>
      <dgm:spPr/>
      <dgm:t>
        <a:bodyPr/>
        <a:lstStyle/>
        <a:p>
          <a:endParaRPr lang="uk-UA"/>
        </a:p>
      </dgm:t>
    </dgm:pt>
    <dgm:pt modelId="{46E263C5-9164-48FF-8A35-C72BCA96FC24}">
      <dgm:prSet phldrT="[Текст]" custT="1"/>
      <dgm:spPr/>
      <dgm:t>
        <a:bodyPr/>
        <a:lstStyle/>
        <a:p>
          <a:r>
            <a:rPr lang="uk-UA" sz="2400" b="1" dirty="0" smtClean="0">
              <a:solidFill>
                <a:srgbClr val="00B050"/>
              </a:solidFill>
            </a:rPr>
            <a:t>Історія України  4 червня</a:t>
          </a:r>
          <a:endParaRPr lang="uk-UA" sz="2400" b="1" dirty="0">
            <a:solidFill>
              <a:srgbClr val="00B050"/>
            </a:solidFill>
          </a:endParaRPr>
        </a:p>
      </dgm:t>
    </dgm:pt>
    <dgm:pt modelId="{65E4E2CE-1461-4680-BC90-04A2ABBC9847}" type="parTrans" cxnId="{AB8E77F0-6947-45B4-B954-FCDDD50ABEF3}">
      <dgm:prSet/>
      <dgm:spPr/>
      <dgm:t>
        <a:bodyPr/>
        <a:lstStyle/>
        <a:p>
          <a:endParaRPr lang="uk-UA"/>
        </a:p>
      </dgm:t>
    </dgm:pt>
    <dgm:pt modelId="{49590AE9-0F99-47A9-9FFC-E21CB9E916CD}" type="sibTrans" cxnId="{AB8E77F0-6947-45B4-B954-FCDDD50ABEF3}">
      <dgm:prSet/>
      <dgm:spPr/>
      <dgm:t>
        <a:bodyPr/>
        <a:lstStyle/>
        <a:p>
          <a:endParaRPr lang="uk-UA"/>
        </a:p>
      </dgm:t>
    </dgm:pt>
    <dgm:pt modelId="{3071958E-741C-44FA-872D-27C5CEDC3E91}">
      <dgm:prSet phldrT="[Текст]" custT="1"/>
      <dgm:spPr/>
      <dgm:t>
        <a:bodyPr/>
        <a:lstStyle/>
        <a:p>
          <a:r>
            <a:rPr lang="uk-UA" sz="1200" b="1" dirty="0" smtClean="0">
              <a:solidFill>
                <a:schemeClr val="tx1"/>
              </a:solidFill>
            </a:rPr>
            <a:t>1 </a:t>
          </a:r>
        </a:p>
        <a:p>
          <a:r>
            <a:rPr lang="uk-UA" sz="1200" b="1" dirty="0" smtClean="0">
              <a:solidFill>
                <a:schemeClr val="tx1"/>
              </a:solidFill>
            </a:rPr>
            <a:t>обов'язково</a:t>
          </a:r>
        </a:p>
        <a:p>
          <a:r>
            <a:rPr lang="uk-UA" sz="1200" b="1" dirty="0" smtClean="0">
              <a:solidFill>
                <a:schemeClr val="tx1"/>
              </a:solidFill>
            </a:rPr>
            <a:t>ДПА</a:t>
          </a:r>
          <a:endParaRPr lang="uk-UA" sz="1200" b="1" dirty="0">
            <a:solidFill>
              <a:schemeClr val="tx1"/>
            </a:solidFill>
          </a:endParaRPr>
        </a:p>
      </dgm:t>
    </dgm:pt>
    <dgm:pt modelId="{FB36E3BC-10EC-470D-8B97-2D256AD3A7F5}" type="parTrans" cxnId="{EA798947-CA01-4B5D-ACCA-0EC9CA873919}">
      <dgm:prSet/>
      <dgm:spPr/>
      <dgm:t>
        <a:bodyPr/>
        <a:lstStyle/>
        <a:p>
          <a:endParaRPr lang="uk-UA"/>
        </a:p>
      </dgm:t>
    </dgm:pt>
    <dgm:pt modelId="{68A3AC2E-05FE-4A2A-8D2D-4268A395DEA2}" type="sibTrans" cxnId="{EA798947-CA01-4B5D-ACCA-0EC9CA873919}">
      <dgm:prSet/>
      <dgm:spPr/>
      <dgm:t>
        <a:bodyPr/>
        <a:lstStyle/>
        <a:p>
          <a:endParaRPr lang="uk-UA"/>
        </a:p>
      </dgm:t>
    </dgm:pt>
    <dgm:pt modelId="{FB164DBB-938E-405A-A187-6953845390DF}">
      <dgm:prSet phldrT="[Текст]"/>
      <dgm:spPr/>
      <dgm:t>
        <a:bodyPr/>
        <a:lstStyle/>
        <a:p>
          <a:r>
            <a:rPr lang="uk-UA" b="1" dirty="0" smtClean="0">
              <a:solidFill>
                <a:srgbClr val="7030A0"/>
              </a:solidFill>
            </a:rPr>
            <a:t>Біологія  9 червня       *Географія  11 червня       </a:t>
          </a:r>
          <a:endParaRPr lang="uk-UA" b="1" dirty="0">
            <a:solidFill>
              <a:srgbClr val="7030A0"/>
            </a:solidFill>
          </a:endParaRPr>
        </a:p>
      </dgm:t>
    </dgm:pt>
    <dgm:pt modelId="{087B26F6-C790-40D0-9C28-F9F10A005151}" type="parTrans" cxnId="{021E0CD3-8A3F-4410-A9CA-1A4451552673}">
      <dgm:prSet/>
      <dgm:spPr/>
      <dgm:t>
        <a:bodyPr/>
        <a:lstStyle/>
        <a:p>
          <a:endParaRPr lang="uk-UA"/>
        </a:p>
      </dgm:t>
    </dgm:pt>
    <dgm:pt modelId="{DA28B6AA-1E5B-485D-BCDB-879FA30AB43F}" type="sibTrans" cxnId="{021E0CD3-8A3F-4410-A9CA-1A4451552673}">
      <dgm:prSet/>
      <dgm:spPr/>
      <dgm:t>
        <a:bodyPr/>
        <a:lstStyle/>
        <a:p>
          <a:endParaRPr lang="uk-UA"/>
        </a:p>
      </dgm:t>
    </dgm:pt>
    <dgm:pt modelId="{63B8FAB9-CEF1-4F4D-BDCD-92E52521B5A0}">
      <dgm:prSet phldrT="[Текст]"/>
      <dgm:spPr/>
      <dgm:t>
        <a:bodyPr/>
        <a:lstStyle/>
        <a:p>
          <a:r>
            <a:rPr lang="uk-UA" b="1" dirty="0" smtClean="0">
              <a:solidFill>
                <a:srgbClr val="7030A0"/>
              </a:solidFill>
            </a:rPr>
            <a:t>Хімія 15 червня              * Німецька  1 червня</a:t>
          </a:r>
          <a:endParaRPr lang="uk-UA" b="1" dirty="0">
            <a:solidFill>
              <a:srgbClr val="7030A0"/>
            </a:solidFill>
          </a:endParaRPr>
        </a:p>
      </dgm:t>
    </dgm:pt>
    <dgm:pt modelId="{245F6547-1A44-4E14-854B-27A137D1CBA4}" type="parTrans" cxnId="{F5F38CF0-3216-406D-B41E-9E988B375533}">
      <dgm:prSet/>
      <dgm:spPr/>
      <dgm:t>
        <a:bodyPr/>
        <a:lstStyle/>
        <a:p>
          <a:endParaRPr lang="uk-UA"/>
        </a:p>
      </dgm:t>
    </dgm:pt>
    <dgm:pt modelId="{FE4AB601-9FE3-493E-A491-6912FCA132C1}" type="sibTrans" cxnId="{F5F38CF0-3216-406D-B41E-9E988B375533}">
      <dgm:prSet/>
      <dgm:spPr/>
      <dgm:t>
        <a:bodyPr/>
        <a:lstStyle/>
        <a:p>
          <a:endParaRPr lang="uk-UA"/>
        </a:p>
      </dgm:t>
    </dgm:pt>
    <dgm:pt modelId="{F3378F26-6CBF-4E2E-A694-56DCD0A55559}">
      <dgm:prSet phldrT="[Текст]"/>
      <dgm:spPr/>
      <dgm:t>
        <a:bodyPr/>
        <a:lstStyle/>
        <a:p>
          <a:r>
            <a:rPr lang="uk-UA" b="1" dirty="0" smtClean="0">
              <a:solidFill>
                <a:srgbClr val="7030A0"/>
              </a:solidFill>
            </a:rPr>
            <a:t>Фізика  28  травня</a:t>
          </a:r>
          <a:endParaRPr lang="uk-UA" b="1" dirty="0">
            <a:solidFill>
              <a:srgbClr val="7030A0"/>
            </a:solidFill>
          </a:endParaRPr>
        </a:p>
      </dgm:t>
    </dgm:pt>
    <dgm:pt modelId="{B39C5FAF-2158-4674-BAED-1CDA70CD30C0}" type="parTrans" cxnId="{7FFE088F-00D7-41C4-803F-5DCA0D4B7066}">
      <dgm:prSet/>
      <dgm:spPr/>
      <dgm:t>
        <a:bodyPr/>
        <a:lstStyle/>
        <a:p>
          <a:endParaRPr lang="uk-UA"/>
        </a:p>
      </dgm:t>
    </dgm:pt>
    <dgm:pt modelId="{6ECCA794-3739-4D7D-94D3-168C3280BCF3}" type="sibTrans" cxnId="{7FFE088F-00D7-41C4-803F-5DCA0D4B7066}">
      <dgm:prSet/>
      <dgm:spPr/>
      <dgm:t>
        <a:bodyPr/>
        <a:lstStyle/>
        <a:p>
          <a:endParaRPr lang="uk-UA"/>
        </a:p>
      </dgm:t>
    </dgm:pt>
    <dgm:pt modelId="{F7628854-4EE2-4B15-9E5D-EC5437EFF3A5}" type="pres">
      <dgm:prSet presAssocID="{0494E2E7-6B07-4F7F-9E50-19F5499504B9}" presName="linearFlow" presStyleCnt="0">
        <dgm:presLayoutVars>
          <dgm:dir/>
          <dgm:animLvl val="lvl"/>
          <dgm:resizeHandles val="exact"/>
        </dgm:presLayoutVars>
      </dgm:prSet>
      <dgm:spPr/>
      <dgm:t>
        <a:bodyPr/>
        <a:lstStyle/>
        <a:p>
          <a:endParaRPr lang="uk-UA"/>
        </a:p>
      </dgm:t>
    </dgm:pt>
    <dgm:pt modelId="{EC89B684-BEBB-40A0-9FE2-3214A5370752}" type="pres">
      <dgm:prSet presAssocID="{B095C742-22BA-497C-B979-321869B76E32}" presName="composite" presStyleCnt="0"/>
      <dgm:spPr/>
    </dgm:pt>
    <dgm:pt modelId="{34900ABD-9B77-4A30-B186-803B14F249BC}" type="pres">
      <dgm:prSet presAssocID="{B095C742-22BA-497C-B979-321869B76E32}" presName="parentText" presStyleLbl="alignNode1" presStyleIdx="0" presStyleCnt="3">
        <dgm:presLayoutVars>
          <dgm:chMax val="1"/>
          <dgm:bulletEnabled val="1"/>
        </dgm:presLayoutVars>
      </dgm:prSet>
      <dgm:spPr/>
      <dgm:t>
        <a:bodyPr/>
        <a:lstStyle/>
        <a:p>
          <a:endParaRPr lang="uk-UA"/>
        </a:p>
      </dgm:t>
    </dgm:pt>
    <dgm:pt modelId="{1B4FC5CD-BAAA-49E0-810F-69E35CB9D098}" type="pres">
      <dgm:prSet presAssocID="{B095C742-22BA-497C-B979-321869B76E32}" presName="descendantText" presStyleLbl="alignAcc1" presStyleIdx="0" presStyleCnt="3" custScaleY="100000" custLinFactNeighborX="-165" custLinFactNeighborY="-21335">
        <dgm:presLayoutVars>
          <dgm:bulletEnabled val="1"/>
        </dgm:presLayoutVars>
      </dgm:prSet>
      <dgm:spPr/>
      <dgm:t>
        <a:bodyPr/>
        <a:lstStyle/>
        <a:p>
          <a:endParaRPr lang="uk-UA"/>
        </a:p>
      </dgm:t>
    </dgm:pt>
    <dgm:pt modelId="{C85FA136-5E71-4343-95A8-50317AFAE5BA}" type="pres">
      <dgm:prSet presAssocID="{FC412B30-FFB0-4BFF-A78A-C59C90136484}" presName="sp" presStyleCnt="0"/>
      <dgm:spPr/>
    </dgm:pt>
    <dgm:pt modelId="{DF7EF267-8DF9-4BC7-8246-74917372FE0F}" type="pres">
      <dgm:prSet presAssocID="{0E8D07DE-9BD5-4D85-ACF9-1F4A1EE90349}" presName="composite" presStyleCnt="0"/>
      <dgm:spPr/>
    </dgm:pt>
    <dgm:pt modelId="{8E547787-8161-4383-BD46-1281AE357A9E}" type="pres">
      <dgm:prSet presAssocID="{0E8D07DE-9BD5-4D85-ACF9-1F4A1EE90349}" presName="parentText" presStyleLbl="alignNode1" presStyleIdx="1" presStyleCnt="3">
        <dgm:presLayoutVars>
          <dgm:chMax val="1"/>
          <dgm:bulletEnabled val="1"/>
        </dgm:presLayoutVars>
      </dgm:prSet>
      <dgm:spPr/>
      <dgm:t>
        <a:bodyPr/>
        <a:lstStyle/>
        <a:p>
          <a:endParaRPr lang="uk-UA"/>
        </a:p>
      </dgm:t>
    </dgm:pt>
    <dgm:pt modelId="{4ED0040D-E63F-40B4-A55C-A5152B07665C}" type="pres">
      <dgm:prSet presAssocID="{0E8D07DE-9BD5-4D85-ACF9-1F4A1EE90349}" presName="descendantText" presStyleLbl="alignAcc1" presStyleIdx="1" presStyleCnt="3" custLinFactNeighborX="-377" custLinFactNeighborY="-22085">
        <dgm:presLayoutVars>
          <dgm:bulletEnabled val="1"/>
        </dgm:presLayoutVars>
      </dgm:prSet>
      <dgm:spPr/>
      <dgm:t>
        <a:bodyPr/>
        <a:lstStyle/>
        <a:p>
          <a:endParaRPr lang="uk-UA"/>
        </a:p>
      </dgm:t>
    </dgm:pt>
    <dgm:pt modelId="{B67E4D6B-ECC3-4166-99A1-A517D70D9A01}" type="pres">
      <dgm:prSet presAssocID="{19FBAA15-746E-4801-8179-61B12E03FE6A}" presName="sp" presStyleCnt="0"/>
      <dgm:spPr/>
    </dgm:pt>
    <dgm:pt modelId="{1EB509AF-5F79-4A3B-A082-07FC5A2E60F9}" type="pres">
      <dgm:prSet presAssocID="{3071958E-741C-44FA-872D-27C5CEDC3E91}" presName="composite" presStyleCnt="0"/>
      <dgm:spPr/>
    </dgm:pt>
    <dgm:pt modelId="{B8276C31-CDC9-4365-B3CF-D621DFB048CF}" type="pres">
      <dgm:prSet presAssocID="{3071958E-741C-44FA-872D-27C5CEDC3E91}" presName="parentText" presStyleLbl="alignNode1" presStyleIdx="2" presStyleCnt="3">
        <dgm:presLayoutVars>
          <dgm:chMax val="1"/>
          <dgm:bulletEnabled val="1"/>
        </dgm:presLayoutVars>
      </dgm:prSet>
      <dgm:spPr/>
      <dgm:t>
        <a:bodyPr/>
        <a:lstStyle/>
        <a:p>
          <a:endParaRPr lang="uk-UA"/>
        </a:p>
      </dgm:t>
    </dgm:pt>
    <dgm:pt modelId="{5169061F-0593-4AE6-BC02-096361DF3AC8}" type="pres">
      <dgm:prSet presAssocID="{3071958E-741C-44FA-872D-27C5CEDC3E91}" presName="descendantText" presStyleLbl="alignAcc1" presStyleIdx="2" presStyleCnt="3" custScaleY="148050" custLinFactNeighborX="400" custLinFactNeighborY="-43215">
        <dgm:presLayoutVars>
          <dgm:bulletEnabled val="1"/>
        </dgm:presLayoutVars>
      </dgm:prSet>
      <dgm:spPr/>
      <dgm:t>
        <a:bodyPr/>
        <a:lstStyle/>
        <a:p>
          <a:endParaRPr lang="uk-UA"/>
        </a:p>
      </dgm:t>
    </dgm:pt>
  </dgm:ptLst>
  <dgm:cxnLst>
    <dgm:cxn modelId="{021E0CD3-8A3F-4410-A9CA-1A4451552673}" srcId="{3071958E-741C-44FA-872D-27C5CEDC3E91}" destId="{FB164DBB-938E-405A-A187-6953845390DF}" srcOrd="0" destOrd="0" parTransId="{087B26F6-C790-40D0-9C28-F9F10A005151}" sibTransId="{DA28B6AA-1E5B-485D-BCDB-879FA30AB43F}"/>
    <dgm:cxn modelId="{7F150316-F03E-4B65-A830-8F944BB3925F}" srcId="{B095C742-22BA-497C-B979-321869B76E32}" destId="{E5F2F758-044A-4039-A227-6C7978B62AFE}" srcOrd="0" destOrd="0" parTransId="{EDBB21CC-0AA1-45CC-A341-6BE2FCF4898C}" sibTransId="{15FD2064-5423-45CA-A772-48BCBBB7E590}"/>
    <dgm:cxn modelId="{02222F78-DAA6-42EA-8942-E17DB0D1B509}" type="presOf" srcId="{63B8FAB9-CEF1-4F4D-BDCD-92E52521B5A0}" destId="{5169061F-0593-4AE6-BC02-096361DF3AC8}" srcOrd="0" destOrd="1" presId="urn:microsoft.com/office/officeart/2005/8/layout/chevron2"/>
    <dgm:cxn modelId="{FE975904-EBD7-4F67-ADA9-13DAB640EBB5}" srcId="{0E8D07DE-9BD5-4D85-ACF9-1F4A1EE90349}" destId="{6865D6E2-7664-47AB-885C-1F26540BB78A}" srcOrd="0" destOrd="0" parTransId="{791652E7-983F-4959-AA66-96297FFBAABD}" sibTransId="{329E1AB2-18A2-4C95-80C2-AFE985F4A194}"/>
    <dgm:cxn modelId="{7023AEEC-5CF8-42E3-875C-4422721893B6}" type="presOf" srcId="{FB164DBB-938E-405A-A187-6953845390DF}" destId="{5169061F-0593-4AE6-BC02-096361DF3AC8}" srcOrd="0" destOrd="0" presId="urn:microsoft.com/office/officeart/2005/8/layout/chevron2"/>
    <dgm:cxn modelId="{F5F38CF0-3216-406D-B41E-9E988B375533}" srcId="{3071958E-741C-44FA-872D-27C5CEDC3E91}" destId="{63B8FAB9-CEF1-4F4D-BDCD-92E52521B5A0}" srcOrd="1" destOrd="0" parTransId="{245F6547-1A44-4E14-854B-27A137D1CBA4}" sibTransId="{FE4AB601-9FE3-493E-A491-6912FCA132C1}"/>
    <dgm:cxn modelId="{3AAD813A-0A74-4AED-80AE-4904B90E0E00}" type="presOf" srcId="{F3378F26-6CBF-4E2E-A694-56DCD0A55559}" destId="{5169061F-0593-4AE6-BC02-096361DF3AC8}" srcOrd="0" destOrd="2" presId="urn:microsoft.com/office/officeart/2005/8/layout/chevron2"/>
    <dgm:cxn modelId="{5F54DEB4-34D4-40C7-8C2E-8DEB2ED168AB}" type="presOf" srcId="{6865D6E2-7664-47AB-885C-1F26540BB78A}" destId="{4ED0040D-E63F-40B4-A55C-A5152B07665C}" srcOrd="0" destOrd="0" presId="urn:microsoft.com/office/officeart/2005/8/layout/chevron2"/>
    <dgm:cxn modelId="{7FFE088F-00D7-41C4-803F-5DCA0D4B7066}" srcId="{3071958E-741C-44FA-872D-27C5CEDC3E91}" destId="{F3378F26-6CBF-4E2E-A694-56DCD0A55559}" srcOrd="2" destOrd="0" parTransId="{B39C5FAF-2158-4674-BAED-1CDA70CD30C0}" sibTransId="{6ECCA794-3739-4D7D-94D3-168C3280BCF3}"/>
    <dgm:cxn modelId="{EA798947-CA01-4B5D-ACCA-0EC9CA873919}" srcId="{0494E2E7-6B07-4F7F-9E50-19F5499504B9}" destId="{3071958E-741C-44FA-872D-27C5CEDC3E91}" srcOrd="2" destOrd="0" parTransId="{FB36E3BC-10EC-470D-8B97-2D256AD3A7F5}" sibTransId="{68A3AC2E-05FE-4A2A-8D2D-4268A395DEA2}"/>
    <dgm:cxn modelId="{0E8DBA53-BC13-4C88-ABED-CC65468C4061}" type="presOf" srcId="{0494E2E7-6B07-4F7F-9E50-19F5499504B9}" destId="{F7628854-4EE2-4B15-9E5D-EC5437EFF3A5}" srcOrd="0" destOrd="0" presId="urn:microsoft.com/office/officeart/2005/8/layout/chevron2"/>
    <dgm:cxn modelId="{A7D5DA26-9423-4108-9DF0-CD496DE633E1}" type="presOf" srcId="{0E8D07DE-9BD5-4D85-ACF9-1F4A1EE90349}" destId="{8E547787-8161-4383-BD46-1281AE357A9E}" srcOrd="0" destOrd="0" presId="urn:microsoft.com/office/officeart/2005/8/layout/chevron2"/>
    <dgm:cxn modelId="{10DCE7BE-9AC5-406C-A8ED-7924B1A91F7D}" srcId="{0494E2E7-6B07-4F7F-9E50-19F5499504B9}" destId="{0E8D07DE-9BD5-4D85-ACF9-1F4A1EE90349}" srcOrd="1" destOrd="0" parTransId="{5819E619-F1BC-4250-A578-C64D15CFA79A}" sibTransId="{19FBAA15-746E-4801-8179-61B12E03FE6A}"/>
    <dgm:cxn modelId="{88DBB966-05D0-4F8E-AC22-13D6CF9E899D}" type="presOf" srcId="{3071958E-741C-44FA-872D-27C5CEDC3E91}" destId="{B8276C31-CDC9-4365-B3CF-D621DFB048CF}" srcOrd="0" destOrd="0" presId="urn:microsoft.com/office/officeart/2005/8/layout/chevron2"/>
    <dgm:cxn modelId="{5FDAA293-739F-439D-A41F-A64F67242552}" type="presOf" srcId="{E5F2F758-044A-4039-A227-6C7978B62AFE}" destId="{1B4FC5CD-BAAA-49E0-810F-69E35CB9D098}" srcOrd="0" destOrd="0" presId="urn:microsoft.com/office/officeart/2005/8/layout/chevron2"/>
    <dgm:cxn modelId="{3EA2B378-7D04-4440-8449-763A4AD06568}" type="presOf" srcId="{46E263C5-9164-48FF-8A35-C72BCA96FC24}" destId="{4ED0040D-E63F-40B4-A55C-A5152B07665C}" srcOrd="0" destOrd="1" presId="urn:microsoft.com/office/officeart/2005/8/layout/chevron2"/>
    <dgm:cxn modelId="{C0C623BB-AE2B-4A2F-B321-FF9E1C41B920}" srcId="{0494E2E7-6B07-4F7F-9E50-19F5499504B9}" destId="{B095C742-22BA-497C-B979-321869B76E32}" srcOrd="0" destOrd="0" parTransId="{DB202110-8D49-48AF-B75C-DBF25D15D75A}" sibTransId="{FC412B30-FFB0-4BFF-A78A-C59C90136484}"/>
    <dgm:cxn modelId="{AB8E77F0-6947-45B4-B954-FCDDD50ABEF3}" srcId="{0E8D07DE-9BD5-4D85-ACF9-1F4A1EE90349}" destId="{46E263C5-9164-48FF-8A35-C72BCA96FC24}" srcOrd="1" destOrd="0" parTransId="{65E4E2CE-1461-4680-BC90-04A2ABBC9847}" sibTransId="{49590AE9-0F99-47A9-9FFC-E21CB9E916CD}"/>
    <dgm:cxn modelId="{DE4AED2B-18A8-4545-8DC9-323E136B0C7B}" type="presOf" srcId="{B095C742-22BA-497C-B979-321869B76E32}" destId="{34900ABD-9B77-4A30-B186-803B14F249BC}" srcOrd="0" destOrd="0" presId="urn:microsoft.com/office/officeart/2005/8/layout/chevron2"/>
    <dgm:cxn modelId="{4FE3C8A5-9E23-4073-8A25-4E4DF884B824}" type="presParOf" srcId="{F7628854-4EE2-4B15-9E5D-EC5437EFF3A5}" destId="{EC89B684-BEBB-40A0-9FE2-3214A5370752}" srcOrd="0" destOrd="0" presId="urn:microsoft.com/office/officeart/2005/8/layout/chevron2"/>
    <dgm:cxn modelId="{0910C24E-04A0-4D9C-AC0B-3D2AC939E25F}" type="presParOf" srcId="{EC89B684-BEBB-40A0-9FE2-3214A5370752}" destId="{34900ABD-9B77-4A30-B186-803B14F249BC}" srcOrd="0" destOrd="0" presId="urn:microsoft.com/office/officeart/2005/8/layout/chevron2"/>
    <dgm:cxn modelId="{30554800-B619-4D6B-BE0C-D0866D7AB2BB}" type="presParOf" srcId="{EC89B684-BEBB-40A0-9FE2-3214A5370752}" destId="{1B4FC5CD-BAAA-49E0-810F-69E35CB9D098}" srcOrd="1" destOrd="0" presId="urn:microsoft.com/office/officeart/2005/8/layout/chevron2"/>
    <dgm:cxn modelId="{EEA8957A-F1C5-4BBD-BDE4-A22EF2A764B3}" type="presParOf" srcId="{F7628854-4EE2-4B15-9E5D-EC5437EFF3A5}" destId="{C85FA136-5E71-4343-95A8-50317AFAE5BA}" srcOrd="1" destOrd="0" presId="urn:microsoft.com/office/officeart/2005/8/layout/chevron2"/>
    <dgm:cxn modelId="{40E86D00-9334-49F6-AA5E-9D702D8438D4}" type="presParOf" srcId="{F7628854-4EE2-4B15-9E5D-EC5437EFF3A5}" destId="{DF7EF267-8DF9-4BC7-8246-74917372FE0F}" srcOrd="2" destOrd="0" presId="urn:microsoft.com/office/officeart/2005/8/layout/chevron2"/>
    <dgm:cxn modelId="{1AF45DCD-68D4-4CDA-8DC6-7BB7D2C05A94}" type="presParOf" srcId="{DF7EF267-8DF9-4BC7-8246-74917372FE0F}" destId="{8E547787-8161-4383-BD46-1281AE357A9E}" srcOrd="0" destOrd="0" presId="urn:microsoft.com/office/officeart/2005/8/layout/chevron2"/>
    <dgm:cxn modelId="{75CED5CC-DA8B-4A2C-938B-BAA3B6A44212}" type="presParOf" srcId="{DF7EF267-8DF9-4BC7-8246-74917372FE0F}" destId="{4ED0040D-E63F-40B4-A55C-A5152B07665C}" srcOrd="1" destOrd="0" presId="urn:microsoft.com/office/officeart/2005/8/layout/chevron2"/>
    <dgm:cxn modelId="{BD1A9CFA-12AC-4D39-96C8-3820CC9623F2}" type="presParOf" srcId="{F7628854-4EE2-4B15-9E5D-EC5437EFF3A5}" destId="{B67E4D6B-ECC3-4166-99A1-A517D70D9A01}" srcOrd="3" destOrd="0" presId="urn:microsoft.com/office/officeart/2005/8/layout/chevron2"/>
    <dgm:cxn modelId="{31E4BD5A-2340-4E17-A46B-82F277F26B04}" type="presParOf" srcId="{F7628854-4EE2-4B15-9E5D-EC5437EFF3A5}" destId="{1EB509AF-5F79-4A3B-A082-07FC5A2E60F9}" srcOrd="4" destOrd="0" presId="urn:microsoft.com/office/officeart/2005/8/layout/chevron2"/>
    <dgm:cxn modelId="{92F3484B-B23C-4011-8BD0-9AE46CEC82F9}" type="presParOf" srcId="{1EB509AF-5F79-4A3B-A082-07FC5A2E60F9}" destId="{B8276C31-CDC9-4365-B3CF-D621DFB048CF}" srcOrd="0" destOrd="0" presId="urn:microsoft.com/office/officeart/2005/8/layout/chevron2"/>
    <dgm:cxn modelId="{1D7BD386-509F-47ED-8664-CDB4D67F37CA}" type="presParOf" srcId="{1EB509AF-5F79-4A3B-A082-07FC5A2E60F9}" destId="{5169061F-0593-4AE6-BC02-096361DF3AC8}"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4900ABD-9B77-4A30-B186-803B14F249BC}">
      <dsp:nvSpPr>
        <dsp:cNvPr id="0" name=""/>
        <dsp:cNvSpPr/>
      </dsp:nvSpPr>
      <dsp:spPr>
        <a:xfrm rot="5400000">
          <a:off x="-244479" y="254596"/>
          <a:ext cx="1629860" cy="11409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uk-UA" sz="1200" b="1" kern="1200" dirty="0" smtClean="0">
              <a:solidFill>
                <a:schemeClr val="tx1"/>
              </a:solidFill>
            </a:rPr>
            <a:t>1 </a:t>
          </a:r>
        </a:p>
        <a:p>
          <a:pPr lvl="0" algn="ctr" defTabSz="533400">
            <a:lnSpc>
              <a:spcPct val="90000"/>
            </a:lnSpc>
            <a:spcBef>
              <a:spcPct val="0"/>
            </a:spcBef>
            <a:spcAft>
              <a:spcPct val="35000"/>
            </a:spcAft>
          </a:pPr>
          <a:r>
            <a:rPr lang="uk-UA" sz="1200" b="1" kern="1200" dirty="0" smtClean="0">
              <a:solidFill>
                <a:schemeClr val="tx1"/>
              </a:solidFill>
            </a:rPr>
            <a:t>обов'язково</a:t>
          </a:r>
        </a:p>
        <a:p>
          <a:pPr lvl="0" algn="ctr" defTabSz="533400">
            <a:lnSpc>
              <a:spcPct val="90000"/>
            </a:lnSpc>
            <a:spcBef>
              <a:spcPct val="0"/>
            </a:spcBef>
            <a:spcAft>
              <a:spcPct val="35000"/>
            </a:spcAft>
          </a:pPr>
          <a:r>
            <a:rPr lang="uk-UA" sz="1200" b="1" kern="1200" dirty="0" smtClean="0">
              <a:solidFill>
                <a:schemeClr val="tx1"/>
              </a:solidFill>
            </a:rPr>
            <a:t>ДПА</a:t>
          </a:r>
          <a:endParaRPr lang="uk-UA" sz="1200" b="1" kern="1200" dirty="0">
            <a:solidFill>
              <a:schemeClr val="tx1"/>
            </a:solidFill>
          </a:endParaRPr>
        </a:p>
      </dsp:txBody>
      <dsp:txXfrm rot="5400000">
        <a:off x="-244479" y="254596"/>
        <a:ext cx="1629860" cy="1140902"/>
      </dsp:txXfrm>
    </dsp:sp>
    <dsp:sp modelId="{1B4FC5CD-BAAA-49E0-810F-69E35CB9D098}">
      <dsp:nvSpPr>
        <dsp:cNvPr id="0" name=""/>
        <dsp:cNvSpPr/>
      </dsp:nvSpPr>
      <dsp:spPr>
        <a:xfrm rot="5400000">
          <a:off x="3779651" y="-2649240"/>
          <a:ext cx="1059966" cy="63584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b="1" kern="1200" dirty="0" smtClean="0">
              <a:solidFill>
                <a:srgbClr val="FF0000"/>
              </a:solidFill>
            </a:rPr>
            <a:t>Українська  мова і література   26 травня</a:t>
          </a:r>
          <a:endParaRPr lang="uk-UA" sz="2400" b="1" kern="1200" dirty="0">
            <a:solidFill>
              <a:srgbClr val="FF0000"/>
            </a:solidFill>
          </a:endParaRPr>
        </a:p>
      </dsp:txBody>
      <dsp:txXfrm rot="5400000">
        <a:off x="3779651" y="-2649240"/>
        <a:ext cx="1059966" cy="6358447"/>
      </dsp:txXfrm>
    </dsp:sp>
    <dsp:sp modelId="{8E547787-8161-4383-BD46-1281AE357A9E}">
      <dsp:nvSpPr>
        <dsp:cNvPr id="0" name=""/>
        <dsp:cNvSpPr/>
      </dsp:nvSpPr>
      <dsp:spPr>
        <a:xfrm rot="5400000">
          <a:off x="-244479" y="1702587"/>
          <a:ext cx="1629860" cy="11409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uk-UA" sz="1200" b="1" kern="1200" dirty="0" smtClean="0">
              <a:solidFill>
                <a:schemeClr val="tx1"/>
              </a:solidFill>
            </a:rPr>
            <a:t>Один з </a:t>
          </a:r>
          <a:r>
            <a:rPr lang="uk-UA" sz="1200" b="1" kern="1200" dirty="0" err="1" smtClean="0">
              <a:solidFill>
                <a:schemeClr val="tx1"/>
              </a:solidFill>
            </a:rPr>
            <a:t>двух</a:t>
          </a:r>
          <a:r>
            <a:rPr lang="uk-UA" sz="1200" b="1" kern="1200" dirty="0" smtClean="0">
              <a:solidFill>
                <a:schemeClr val="tx1"/>
              </a:solidFill>
            </a:rPr>
            <a:t> обов'язково</a:t>
          </a:r>
        </a:p>
        <a:p>
          <a:pPr lvl="0" algn="ctr" defTabSz="533400">
            <a:lnSpc>
              <a:spcPct val="90000"/>
            </a:lnSpc>
            <a:spcBef>
              <a:spcPct val="0"/>
            </a:spcBef>
            <a:spcAft>
              <a:spcPct val="35000"/>
            </a:spcAft>
          </a:pPr>
          <a:r>
            <a:rPr lang="uk-UA" sz="1200" b="1" kern="1200" dirty="0" smtClean="0">
              <a:solidFill>
                <a:schemeClr val="tx1"/>
              </a:solidFill>
            </a:rPr>
            <a:t>ДПА</a:t>
          </a:r>
          <a:endParaRPr lang="uk-UA" sz="1200" b="1" kern="1200" dirty="0">
            <a:solidFill>
              <a:schemeClr val="tx1"/>
            </a:solidFill>
          </a:endParaRPr>
        </a:p>
      </dsp:txBody>
      <dsp:txXfrm rot="5400000">
        <a:off x="-244479" y="1702587"/>
        <a:ext cx="1629860" cy="1140902"/>
      </dsp:txXfrm>
    </dsp:sp>
    <dsp:sp modelId="{4ED0040D-E63F-40B4-A55C-A5152B07665C}">
      <dsp:nvSpPr>
        <dsp:cNvPr id="0" name=""/>
        <dsp:cNvSpPr/>
      </dsp:nvSpPr>
      <dsp:spPr>
        <a:xfrm rot="5400000">
          <a:off x="3766450" y="-1425381"/>
          <a:ext cx="1059409" cy="63584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uk-UA" sz="2400" b="1" kern="1200" dirty="0" smtClean="0">
              <a:solidFill>
                <a:srgbClr val="00B050"/>
              </a:solidFill>
            </a:rPr>
            <a:t>Математика   21 травня</a:t>
          </a:r>
          <a:endParaRPr lang="uk-UA" sz="2400" b="1" kern="1200" dirty="0">
            <a:solidFill>
              <a:srgbClr val="00B050"/>
            </a:solidFill>
          </a:endParaRPr>
        </a:p>
        <a:p>
          <a:pPr marL="228600" lvl="1" indent="-228600" algn="l" defTabSz="1066800">
            <a:lnSpc>
              <a:spcPct val="90000"/>
            </a:lnSpc>
            <a:spcBef>
              <a:spcPct val="0"/>
            </a:spcBef>
            <a:spcAft>
              <a:spcPct val="15000"/>
            </a:spcAft>
            <a:buChar char="••"/>
          </a:pPr>
          <a:r>
            <a:rPr lang="uk-UA" sz="2400" b="1" kern="1200" dirty="0" smtClean="0">
              <a:solidFill>
                <a:srgbClr val="00B050"/>
              </a:solidFill>
            </a:rPr>
            <a:t>Історія України  4 червня</a:t>
          </a:r>
          <a:endParaRPr lang="uk-UA" sz="2400" b="1" kern="1200" dirty="0">
            <a:solidFill>
              <a:srgbClr val="00B050"/>
            </a:solidFill>
          </a:endParaRPr>
        </a:p>
      </dsp:txBody>
      <dsp:txXfrm rot="5400000">
        <a:off x="3766450" y="-1425381"/>
        <a:ext cx="1059409" cy="6358447"/>
      </dsp:txXfrm>
    </dsp:sp>
    <dsp:sp modelId="{B8276C31-CDC9-4365-B3CF-D621DFB048CF}">
      <dsp:nvSpPr>
        <dsp:cNvPr id="0" name=""/>
        <dsp:cNvSpPr/>
      </dsp:nvSpPr>
      <dsp:spPr>
        <a:xfrm rot="5400000">
          <a:off x="-244479" y="3405101"/>
          <a:ext cx="1629860" cy="11409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uk-UA" sz="1200" b="1" kern="1200" dirty="0" smtClean="0">
              <a:solidFill>
                <a:schemeClr val="tx1"/>
              </a:solidFill>
            </a:rPr>
            <a:t>1 </a:t>
          </a:r>
        </a:p>
        <a:p>
          <a:pPr lvl="0" algn="ctr" defTabSz="533400">
            <a:lnSpc>
              <a:spcPct val="90000"/>
            </a:lnSpc>
            <a:spcBef>
              <a:spcPct val="0"/>
            </a:spcBef>
            <a:spcAft>
              <a:spcPct val="35000"/>
            </a:spcAft>
          </a:pPr>
          <a:r>
            <a:rPr lang="uk-UA" sz="1200" b="1" kern="1200" dirty="0" smtClean="0">
              <a:solidFill>
                <a:schemeClr val="tx1"/>
              </a:solidFill>
            </a:rPr>
            <a:t>обов'язково</a:t>
          </a:r>
        </a:p>
        <a:p>
          <a:pPr lvl="0" algn="ctr" defTabSz="533400">
            <a:lnSpc>
              <a:spcPct val="90000"/>
            </a:lnSpc>
            <a:spcBef>
              <a:spcPct val="0"/>
            </a:spcBef>
            <a:spcAft>
              <a:spcPct val="35000"/>
            </a:spcAft>
          </a:pPr>
          <a:r>
            <a:rPr lang="uk-UA" sz="1200" b="1" kern="1200" dirty="0" smtClean="0">
              <a:solidFill>
                <a:schemeClr val="tx1"/>
              </a:solidFill>
            </a:rPr>
            <a:t>ДПА</a:t>
          </a:r>
          <a:endParaRPr lang="uk-UA" sz="1200" b="1" kern="1200" dirty="0">
            <a:solidFill>
              <a:schemeClr val="tx1"/>
            </a:solidFill>
          </a:endParaRPr>
        </a:p>
      </dsp:txBody>
      <dsp:txXfrm rot="5400000">
        <a:off x="-244479" y="3405101"/>
        <a:ext cx="1629860" cy="1140902"/>
      </dsp:txXfrm>
    </dsp:sp>
    <dsp:sp modelId="{5169061F-0593-4AE6-BC02-096361DF3AC8}">
      <dsp:nvSpPr>
        <dsp:cNvPr id="0" name=""/>
        <dsp:cNvSpPr/>
      </dsp:nvSpPr>
      <dsp:spPr>
        <a:xfrm rot="5400000">
          <a:off x="3535898" y="53279"/>
          <a:ext cx="1568455" cy="63584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uk-UA" sz="2300" b="1" kern="1200" dirty="0" smtClean="0">
              <a:solidFill>
                <a:srgbClr val="7030A0"/>
              </a:solidFill>
            </a:rPr>
            <a:t>Біологія  9 червня       *Географія  11 червня       </a:t>
          </a:r>
          <a:endParaRPr lang="uk-UA" sz="2300" b="1" kern="1200" dirty="0">
            <a:solidFill>
              <a:srgbClr val="7030A0"/>
            </a:solidFill>
          </a:endParaRPr>
        </a:p>
        <a:p>
          <a:pPr marL="228600" lvl="1" indent="-228600" algn="l" defTabSz="1022350">
            <a:lnSpc>
              <a:spcPct val="90000"/>
            </a:lnSpc>
            <a:spcBef>
              <a:spcPct val="0"/>
            </a:spcBef>
            <a:spcAft>
              <a:spcPct val="15000"/>
            </a:spcAft>
            <a:buChar char="••"/>
          </a:pPr>
          <a:r>
            <a:rPr lang="uk-UA" sz="2300" b="1" kern="1200" dirty="0" smtClean="0">
              <a:solidFill>
                <a:srgbClr val="7030A0"/>
              </a:solidFill>
            </a:rPr>
            <a:t>Хімія 15 червня              * Німецька  1 червня</a:t>
          </a:r>
          <a:endParaRPr lang="uk-UA" sz="2300" b="1" kern="1200" dirty="0">
            <a:solidFill>
              <a:srgbClr val="7030A0"/>
            </a:solidFill>
          </a:endParaRPr>
        </a:p>
        <a:p>
          <a:pPr marL="228600" lvl="1" indent="-228600" algn="l" defTabSz="1022350">
            <a:lnSpc>
              <a:spcPct val="90000"/>
            </a:lnSpc>
            <a:spcBef>
              <a:spcPct val="0"/>
            </a:spcBef>
            <a:spcAft>
              <a:spcPct val="15000"/>
            </a:spcAft>
            <a:buChar char="••"/>
          </a:pPr>
          <a:r>
            <a:rPr lang="uk-UA" sz="2300" b="1" kern="1200" dirty="0" smtClean="0">
              <a:solidFill>
                <a:srgbClr val="7030A0"/>
              </a:solidFill>
            </a:rPr>
            <a:t>Фізика  28  травня</a:t>
          </a:r>
          <a:endParaRPr lang="uk-UA" sz="2300" b="1" kern="1200" dirty="0">
            <a:solidFill>
              <a:srgbClr val="7030A0"/>
            </a:solidFill>
          </a:endParaRPr>
        </a:p>
      </dsp:txBody>
      <dsp:txXfrm rot="5400000">
        <a:off x="3535898" y="53279"/>
        <a:ext cx="1568455" cy="635844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20" name="Нижний колонтитул 19"/>
          <p:cNvSpPr>
            <a:spLocks noGrp="1"/>
          </p:cNvSpPr>
          <p:nvPr>
            <p:ph type="ftr" sz="quarter" idx="11"/>
          </p:nvPr>
        </p:nvSpPr>
        <p:spPr/>
        <p:txBody>
          <a:bodyPr/>
          <a:lstStyle>
            <a:extLst/>
          </a:lstStyle>
          <a:p>
            <a:endParaRPr lang="uk-UA"/>
          </a:p>
        </p:txBody>
      </p:sp>
      <p:sp>
        <p:nvSpPr>
          <p:cNvPr id="10" name="Номер слайда 9"/>
          <p:cNvSpPr>
            <a:spLocks noGrp="1"/>
          </p:cNvSpPr>
          <p:nvPr>
            <p:ph type="sldNum" sz="quarter" idx="12"/>
          </p:nvPr>
        </p:nvSpPr>
        <p:spPr/>
        <p:txBody>
          <a:bodyPr/>
          <a:lstStyle>
            <a:extLst/>
          </a:lstStyle>
          <a:p>
            <a:fld id="{9F39C026-8649-44BF-97B2-CC454C311C29}" type="slidenum">
              <a:rPr lang="uk-UA" smtClean="0"/>
              <a:pPr/>
              <a:t>‹#›</a:t>
            </a:fld>
            <a:endParaRPr lang="uk-UA"/>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9F39C026-8649-44BF-97B2-CC454C311C29}" type="slidenum">
              <a:rPr lang="uk-UA" smtClean="0"/>
              <a:pPr/>
              <a:t>‹#›</a:t>
            </a:fld>
            <a:endParaRPr lang="uk-UA"/>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9" name="Номер слайда 8"/>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4" name="Нижний колонтитул 3"/>
          <p:cNvSpPr>
            <a:spLocks noGrp="1"/>
          </p:cNvSpPr>
          <p:nvPr>
            <p:ph type="ftr" sz="quarter" idx="11"/>
          </p:nvPr>
        </p:nvSpPr>
        <p:spPr/>
        <p:txBody>
          <a:bodyPr/>
          <a:lstStyle>
            <a:extLst/>
          </a:lstStyle>
          <a:p>
            <a:endParaRPr lang="uk-UA"/>
          </a:p>
        </p:txBody>
      </p:sp>
      <p:sp>
        <p:nvSpPr>
          <p:cNvPr id="5" name="Номер слайда 4"/>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3" name="Нижний колонтитул 2"/>
          <p:cNvSpPr>
            <a:spLocks noGrp="1"/>
          </p:cNvSpPr>
          <p:nvPr>
            <p:ph type="ftr" sz="quarter" idx="11"/>
          </p:nvPr>
        </p:nvSpPr>
        <p:spPr/>
        <p:txBody>
          <a:bodyPr/>
          <a:lstStyle>
            <a:extLst/>
          </a:lstStyle>
          <a:p>
            <a:endParaRPr lang="uk-UA"/>
          </a:p>
        </p:txBody>
      </p:sp>
      <p:sp>
        <p:nvSpPr>
          <p:cNvPr id="4" name="Номер слайда 3"/>
          <p:cNvSpPr>
            <a:spLocks noGrp="1"/>
          </p:cNvSpPr>
          <p:nvPr>
            <p:ph type="sldNum" sz="quarter" idx="12"/>
          </p:nvPr>
        </p:nvSpPr>
        <p:spPr/>
        <p:txBody>
          <a:bodyPr/>
          <a:lstStyle>
            <a:extLst/>
          </a:lstStyle>
          <a:p>
            <a:fld id="{9F39C026-8649-44BF-97B2-CC454C311C29}" type="slidenum">
              <a:rPr lang="uk-UA" smtClean="0"/>
              <a:pPr/>
              <a:t>‹#›</a:t>
            </a:fld>
            <a:endParaRPr lang="uk-UA"/>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9F39C026-8649-44BF-97B2-CC454C311C2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28D4B4F-D299-4BD1-AB48-B6C6F8BA619D}" type="datetimeFigureOut">
              <a:rPr lang="uk-UA" smtClean="0"/>
              <a:pPr/>
              <a:t>02.03.2020</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9F39C026-8649-44BF-97B2-CC454C311C29}" type="slidenum">
              <a:rPr lang="uk-UA" smtClean="0"/>
              <a:pPr/>
              <a:t>‹#›</a:t>
            </a:fld>
            <a:endParaRPr lang="uk-UA"/>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28D4B4F-D299-4BD1-AB48-B6C6F8BA619D}" type="datetimeFigureOut">
              <a:rPr lang="uk-UA" smtClean="0"/>
              <a:pPr/>
              <a:t>02.03.2020</a:t>
            </a:fld>
            <a:endParaRPr lang="uk-UA"/>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uk-UA"/>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F39C026-8649-44BF-97B2-CC454C311C29}" type="slidenum">
              <a:rPr lang="uk-UA" smtClean="0"/>
              <a:pPr/>
              <a:t>‹#›</a:t>
            </a:fld>
            <a:endParaRPr lang="uk-UA"/>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195736" y="1628800"/>
            <a:ext cx="5919264" cy="3939001"/>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6146" name="Picture 2" descr="На изображении может находиться: текст"/>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63652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35100" y="260648"/>
            <a:ext cx="7499350" cy="62646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9436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06090"/>
          </a:xfrm>
        </p:spPr>
        <p:txBody>
          <a:bodyPr>
            <a:normAutofit fontScale="90000"/>
          </a:bodyPr>
          <a:lstStyle/>
          <a:p>
            <a:r>
              <a:rPr lang="ru-RU" dirty="0" err="1" smtClean="0"/>
              <a:t>Що</a:t>
            </a:r>
            <a:r>
              <a:rPr lang="ru-RU" dirty="0" smtClean="0"/>
              <a:t> </a:t>
            </a:r>
            <a:r>
              <a:rPr lang="ru-RU" dirty="0" err="1" smtClean="0"/>
              <a:t>потрібно</a:t>
            </a:r>
            <a:endParaRPr lang="uk-UA" dirty="0"/>
          </a:p>
        </p:txBody>
      </p:sp>
      <p:sp>
        <p:nvSpPr>
          <p:cNvPr id="3" name="Объект 2"/>
          <p:cNvSpPr>
            <a:spLocks noGrp="1"/>
          </p:cNvSpPr>
          <p:nvPr>
            <p:ph idx="1"/>
          </p:nvPr>
        </p:nvSpPr>
        <p:spPr>
          <a:xfrm>
            <a:off x="1435608" y="980728"/>
            <a:ext cx="7498080" cy="5267672"/>
          </a:xfrm>
        </p:spPr>
        <p:txBody>
          <a:bodyPr>
            <a:normAutofit fontScale="25000" lnSpcReduction="20000"/>
          </a:bodyPr>
          <a:lstStyle/>
          <a:p>
            <a:pPr>
              <a:lnSpc>
                <a:spcPct val="170000"/>
              </a:lnSpc>
              <a:spcBef>
                <a:spcPts val="0"/>
              </a:spcBef>
            </a:pPr>
            <a:r>
              <a:rPr lang="uk-UA" sz="5600" dirty="0" smtClean="0">
                <a:latin typeface="Times New Roman" panose="02020603050405020304" pitchFamily="18" charset="0"/>
                <a:cs typeface="Times New Roman" panose="02020603050405020304" pitchFamily="18" charset="0"/>
              </a:rPr>
              <a:t>оформити</a:t>
            </a:r>
            <a:r>
              <a:rPr lang="ru-RU" sz="5600" dirty="0" smtClean="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реєстраційну</a:t>
            </a:r>
            <a:r>
              <a:rPr lang="ru-RU" sz="5600" dirty="0">
                <a:latin typeface="Times New Roman" panose="02020603050405020304" pitchFamily="18" charset="0"/>
                <a:cs typeface="Times New Roman" panose="02020603050405020304" pitchFamily="18" charset="0"/>
              </a:rPr>
              <a:t> </a:t>
            </a:r>
            <a:r>
              <a:rPr lang="ru-RU" sz="5600" dirty="0" err="1" smtClean="0">
                <a:latin typeface="Times New Roman" panose="02020603050405020304" pitchFamily="18" charset="0"/>
                <a:cs typeface="Times New Roman" panose="02020603050405020304" pitchFamily="18" charset="0"/>
              </a:rPr>
              <a:t>картку</a:t>
            </a:r>
            <a:r>
              <a:rPr lang="ru-RU" sz="5600" dirty="0" smtClean="0">
                <a:latin typeface="Times New Roman" panose="02020603050405020304" pitchFamily="18" charset="0"/>
                <a:cs typeface="Times New Roman" panose="02020603050405020304" pitchFamily="18" charset="0"/>
              </a:rPr>
              <a:t> (</a:t>
            </a:r>
            <a:r>
              <a:rPr lang="ru-RU" sz="5600" dirty="0" err="1" smtClean="0">
                <a:latin typeface="Times New Roman" panose="02020603050405020304" pitchFamily="18" charset="0"/>
                <a:cs typeface="Times New Roman" panose="02020603050405020304" pitchFamily="18" charset="0"/>
              </a:rPr>
              <a:t>заповнює</a:t>
            </a:r>
            <a:r>
              <a:rPr lang="ru-RU" sz="5600" dirty="0" smtClean="0">
                <a:latin typeface="Times New Roman" panose="02020603050405020304" pitchFamily="18" charset="0"/>
                <a:cs typeface="Times New Roman" panose="02020603050405020304" pitchFamily="18" charset="0"/>
              </a:rPr>
              <a:t> школа)</a:t>
            </a:r>
          </a:p>
          <a:p>
            <a:pPr>
              <a:lnSpc>
                <a:spcPct val="170000"/>
              </a:lnSpc>
              <a:spcBef>
                <a:spcPts val="0"/>
              </a:spcBef>
            </a:pPr>
            <a:r>
              <a:rPr lang="ru-RU" sz="5600" dirty="0">
                <a:latin typeface="Times New Roman" panose="02020603050405020304" pitchFamily="18" charset="0"/>
                <a:cs typeface="Times New Roman" panose="02020603050405020304" pitchFamily="18" charset="0"/>
              </a:rPr>
              <a:t>1) </a:t>
            </a:r>
            <a:r>
              <a:rPr lang="ru-RU" sz="5600" dirty="0" err="1">
                <a:latin typeface="Times New Roman" panose="02020603050405020304" pitchFamily="18" charset="0"/>
                <a:cs typeface="Times New Roman" panose="02020603050405020304" pitchFamily="18" charset="0"/>
              </a:rPr>
              <a:t>прізвище</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ім'я</a:t>
            </a:r>
            <a:r>
              <a:rPr lang="ru-RU" sz="5600" dirty="0">
                <a:latin typeface="Times New Roman" panose="02020603050405020304" pitchFamily="18" charset="0"/>
                <a:cs typeface="Times New Roman" panose="02020603050405020304" pitchFamily="18" charset="0"/>
              </a:rPr>
              <a:t>, по </a:t>
            </a:r>
            <a:r>
              <a:rPr lang="ru-RU" sz="5600" dirty="0" err="1">
                <a:latin typeface="Times New Roman" panose="02020603050405020304" pitchFamily="18" charset="0"/>
                <a:cs typeface="Times New Roman" panose="02020603050405020304" pitchFamily="18" charset="0"/>
              </a:rPr>
              <a:t>батькові</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a:latin typeface="Times New Roman" panose="02020603050405020304" pitchFamily="18" charset="0"/>
                <a:cs typeface="Times New Roman" panose="02020603050405020304" pitchFamily="18" charset="0"/>
              </a:rPr>
              <a:t>2) число, </a:t>
            </a:r>
            <a:r>
              <a:rPr lang="ru-RU" sz="5600" dirty="0" err="1">
                <a:latin typeface="Times New Roman" panose="02020603050405020304" pitchFamily="18" charset="0"/>
                <a:cs typeface="Times New Roman" panose="02020603050405020304" pitchFamily="18" charset="0"/>
              </a:rPr>
              <a:t>місяць</a:t>
            </a:r>
            <a:r>
              <a:rPr lang="ru-RU" sz="5600" dirty="0">
                <a:latin typeface="Times New Roman" panose="02020603050405020304" pitchFamily="18" charset="0"/>
                <a:cs typeface="Times New Roman" panose="02020603050405020304" pitchFamily="18" charset="0"/>
              </a:rPr>
              <a:t> і </a:t>
            </a:r>
            <a:r>
              <a:rPr lang="ru-RU" sz="5600" dirty="0" err="1">
                <a:latin typeface="Times New Roman" panose="02020603050405020304" pitchFamily="18" charset="0"/>
                <a:cs typeface="Times New Roman" panose="02020603050405020304" pitchFamily="18" charset="0"/>
              </a:rPr>
              <a:t>рік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народження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a:latin typeface="Times New Roman" panose="02020603050405020304" pitchFamily="18" charset="0"/>
                <a:cs typeface="Times New Roman" panose="02020603050405020304" pitchFamily="18" charset="0"/>
              </a:rPr>
              <a:t>3) тип, </a:t>
            </a:r>
            <a:r>
              <a:rPr lang="ru-RU" sz="5600" dirty="0" err="1">
                <a:latin typeface="Times New Roman" panose="02020603050405020304" pitchFamily="18" charset="0"/>
                <a:cs typeface="Times New Roman" panose="02020603050405020304" pitchFamily="18" charset="0"/>
              </a:rPr>
              <a:t>серію</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наявності</a:t>
            </a:r>
            <a:r>
              <a:rPr lang="ru-RU" sz="5600" dirty="0">
                <a:latin typeface="Times New Roman" panose="02020603050405020304" pitchFamily="18" charset="0"/>
                <a:cs typeface="Times New Roman" panose="02020603050405020304" pitchFamily="18" charset="0"/>
              </a:rPr>
              <a:t>) та номер документа, на </a:t>
            </a:r>
            <a:r>
              <a:rPr lang="ru-RU" sz="5600" dirty="0" err="1">
                <a:latin typeface="Times New Roman" panose="02020603050405020304" pitchFamily="18" charset="0"/>
                <a:cs typeface="Times New Roman" panose="02020603050405020304" pitchFamily="18" charset="0"/>
              </a:rPr>
              <a:t>підставі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якого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здійснюється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реєстрація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a:latin typeface="Times New Roman" panose="02020603050405020304" pitchFamily="18" charset="0"/>
                <a:cs typeface="Times New Roman" panose="02020603050405020304" pitchFamily="18" charset="0"/>
              </a:rPr>
              <a:t>4) </a:t>
            </a:r>
            <a:r>
              <a:rPr lang="ru-RU" sz="5600" dirty="0" err="1">
                <a:latin typeface="Times New Roman" panose="02020603050405020304" pitchFamily="18" charset="0"/>
                <a:cs typeface="Times New Roman" panose="02020603050405020304" pitchFamily="18" charset="0"/>
              </a:rPr>
              <a:t>номери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контактних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телефонів</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a:latin typeface="Times New Roman" panose="02020603050405020304" pitchFamily="18" charset="0"/>
                <a:cs typeface="Times New Roman" panose="02020603050405020304" pitchFamily="18" charset="0"/>
              </a:rPr>
              <a:t>5) </a:t>
            </a:r>
            <a:r>
              <a:rPr lang="ru-RU" sz="5600" dirty="0" err="1">
                <a:latin typeface="Times New Roman" panose="02020603050405020304" pitchFamily="18" charset="0"/>
                <a:cs typeface="Times New Roman" panose="02020603050405020304" pitchFamily="18" charset="0"/>
              </a:rPr>
              <a:t>поштову</a:t>
            </a:r>
            <a:r>
              <a:rPr lang="ru-RU" sz="5600" dirty="0">
                <a:latin typeface="Times New Roman" panose="02020603050405020304" pitchFamily="18" charset="0"/>
                <a:cs typeface="Times New Roman" panose="02020603050405020304" pitchFamily="18" charset="0"/>
              </a:rPr>
              <a:t> адресу, за </a:t>
            </a:r>
            <a:r>
              <a:rPr lang="ru-RU" sz="5600" dirty="0" err="1">
                <a:latin typeface="Times New Roman" panose="02020603050405020304" pitchFamily="18" charset="0"/>
                <a:cs typeface="Times New Roman" panose="02020603050405020304" pitchFamily="18" charset="0"/>
              </a:rPr>
              <a:t>якою</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особі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може</a:t>
            </a:r>
            <a:r>
              <a:rPr lang="ru-RU" sz="5600" dirty="0">
                <a:latin typeface="Times New Roman" panose="02020603050405020304" pitchFamily="18" charset="0"/>
                <a:cs typeface="Times New Roman" panose="02020603050405020304" pitchFamily="18" charset="0"/>
              </a:rPr>
              <a:t> бути </a:t>
            </a:r>
            <a:r>
              <a:rPr lang="ru-RU" sz="5600" dirty="0" err="1">
                <a:latin typeface="Times New Roman" panose="02020603050405020304" pitchFamily="18" charset="0"/>
                <a:cs typeface="Times New Roman" panose="02020603050405020304" pitchFamily="18" charset="0"/>
              </a:rPr>
              <a:t>надіслана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офіційна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кореспонденція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a:latin typeface="Times New Roman" panose="02020603050405020304" pitchFamily="18" charset="0"/>
                <a:cs typeface="Times New Roman" panose="02020603050405020304" pitchFamily="18" charset="0"/>
              </a:rPr>
              <a:t>6) </a:t>
            </a:r>
            <a:r>
              <a:rPr lang="ru-RU" sz="5600" dirty="0" err="1">
                <a:latin typeface="Times New Roman" panose="02020603050405020304" pitchFamily="18" charset="0"/>
                <a:cs typeface="Times New Roman" panose="02020603050405020304" pitchFamily="18" charset="0"/>
              </a:rPr>
              <a:t>категорію</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випускника</a:t>
            </a:r>
            <a:r>
              <a:rPr lang="ru-RU" sz="5600" dirty="0" smtClean="0">
                <a:latin typeface="Times New Roman" panose="02020603050405020304" pitchFamily="18" charset="0"/>
                <a:cs typeface="Times New Roman" panose="02020603050405020304" pitchFamily="18" charset="0"/>
              </a:rPr>
              <a:t>;</a:t>
            </a:r>
          </a:p>
          <a:p>
            <a:pPr>
              <a:lnSpc>
                <a:spcPct val="170000"/>
              </a:lnSpc>
              <a:spcBef>
                <a:spcPts val="0"/>
              </a:spcBef>
            </a:pPr>
            <a:r>
              <a:rPr lang="ru-RU" sz="5600" dirty="0" err="1">
                <a:latin typeface="Times New Roman" panose="02020603050405020304" pitchFamily="18" charset="0"/>
                <a:cs typeface="Times New Roman" panose="02020603050405020304" pitchFamily="18" charset="0"/>
              </a:rPr>
              <a:t>перелік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навчальних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предметів</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вибраних</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проходження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endParaRPr lang="ru-RU"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err="1">
                <a:latin typeface="Times New Roman" panose="02020603050405020304" pitchFamily="18" charset="0"/>
                <a:cs typeface="Times New Roman" panose="02020603050405020304" pitchFamily="18" charset="0"/>
              </a:rPr>
              <a:t>назви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навчальних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предметів</a:t>
            </a:r>
            <a:r>
              <a:rPr lang="ru-RU" sz="5600" dirty="0">
                <a:latin typeface="Times New Roman" panose="02020603050405020304" pitchFamily="18" charset="0"/>
                <a:cs typeface="Times New Roman" panose="02020603050405020304" pitchFamily="18" charset="0"/>
              </a:rPr>
              <a:t>, з </a:t>
            </a:r>
            <a:r>
              <a:rPr lang="ru-RU" sz="5600" dirty="0" err="1">
                <a:latin typeface="Times New Roman" panose="02020603050405020304" pitchFamily="18" charset="0"/>
                <a:cs typeface="Times New Roman" panose="02020603050405020304" pitchFamily="18" charset="0"/>
              </a:rPr>
              <a:t>яких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особі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будуть</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зараховані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результати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як </a:t>
            </a:r>
            <a:r>
              <a:rPr lang="ru-RU" sz="5600" dirty="0" err="1">
                <a:latin typeface="Times New Roman" panose="02020603050405020304" pitchFamily="18" charset="0"/>
                <a:cs typeface="Times New Roman" panose="02020603050405020304" pitchFamily="18" charset="0"/>
              </a:rPr>
              <a:t>оцінки</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державну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підсумкову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атестацію</a:t>
            </a:r>
            <a:r>
              <a:rPr lang="ru-RU" sz="5600" dirty="0">
                <a:latin typeface="Times New Roman" panose="02020603050405020304" pitchFamily="18" charset="0"/>
                <a:cs typeface="Times New Roman" panose="02020603050405020304" pitchFamily="18" charset="0"/>
              </a:rPr>
              <a:t> </a:t>
            </a:r>
            <a:endParaRPr lang="ru-RU" sz="5600" dirty="0" smtClean="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err="1">
                <a:latin typeface="Times New Roman" panose="02020603050405020304" pitchFamily="18" charset="0"/>
                <a:cs typeface="Times New Roman" panose="02020603050405020304" pitchFamily="18" charset="0"/>
              </a:rPr>
              <a:t>власноруч</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написати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заяву</a:t>
            </a:r>
            <a:r>
              <a:rPr lang="ru-RU" sz="5600" dirty="0">
                <a:latin typeface="Times New Roman" panose="02020603050405020304" pitchFamily="18" charset="0"/>
                <a:cs typeface="Times New Roman" panose="02020603050405020304" pitchFamily="18" charset="0"/>
              </a:rPr>
              <a:t>, у </a:t>
            </a:r>
            <a:r>
              <a:rPr lang="ru-RU" sz="5600" dirty="0" err="1">
                <a:latin typeface="Times New Roman" panose="02020603050405020304" pitchFamily="18" charset="0"/>
                <a:cs typeface="Times New Roman" panose="02020603050405020304" pitchFamily="18" charset="0"/>
              </a:rPr>
              <a:t>якій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засвідчити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бажання</a:t>
            </a:r>
            <a:r>
              <a:rPr lang="ru-RU" sz="5600" dirty="0">
                <a:latin typeface="Times New Roman" panose="02020603050405020304" pitchFamily="18" charset="0"/>
                <a:cs typeface="Times New Roman" panose="02020603050405020304" pitchFamily="18" charset="0"/>
              </a:rPr>
              <a:t> бути </a:t>
            </a:r>
            <a:r>
              <a:rPr lang="ru-RU" sz="5600" dirty="0" err="1">
                <a:latin typeface="Times New Roman" panose="02020603050405020304" pitchFamily="18" charset="0"/>
                <a:cs typeface="Times New Roman" panose="02020603050405020304" pitchFamily="18" charset="0"/>
              </a:rPr>
              <a:t>зареєстрованою</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участі</a:t>
            </a:r>
            <a:r>
              <a:rPr lang="ru-RU" sz="5600" dirty="0">
                <a:latin typeface="Times New Roman" panose="02020603050405020304" pitchFamily="18" charset="0"/>
                <a:cs typeface="Times New Roman" panose="02020603050405020304" pitchFamily="18" charset="0"/>
              </a:rPr>
              <a:t> в </a:t>
            </a:r>
            <a:r>
              <a:rPr lang="ru-RU" sz="5600" dirty="0" err="1">
                <a:latin typeface="Times New Roman" panose="02020603050405020304" pitchFamily="18" charset="0"/>
                <a:cs typeface="Times New Roman" panose="02020603050405020304" pitchFamily="18" charset="0"/>
              </a:rPr>
              <a:t>зовнішньому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підтвердити</a:t>
            </a:r>
            <a:r>
              <a:rPr lang="ru-RU" sz="5600" dirty="0">
                <a:latin typeface="Times New Roman" panose="02020603050405020304" pitchFamily="18" charset="0"/>
                <a:cs typeface="Times New Roman" panose="02020603050405020304" pitchFamily="18" charset="0"/>
              </a:rPr>
              <a:t> факт </a:t>
            </a:r>
            <a:r>
              <a:rPr lang="ru-RU" sz="5600" dirty="0" err="1">
                <a:latin typeface="Times New Roman" panose="02020603050405020304" pitchFamily="18" charset="0"/>
                <a:cs typeface="Times New Roman" panose="02020603050405020304" pitchFamily="18" charset="0"/>
              </a:rPr>
              <a:t>ознайомлення</a:t>
            </a:r>
            <a:r>
              <a:rPr lang="ru-RU" sz="5600" dirty="0">
                <a:latin typeface="Times New Roman" panose="02020603050405020304" pitchFamily="18" charset="0"/>
                <a:cs typeface="Times New Roman" panose="02020603050405020304" pitchFamily="18" charset="0"/>
              </a:rPr>
              <a:t> з </a:t>
            </a:r>
            <a:r>
              <a:rPr lang="ru-RU" sz="5600" dirty="0" err="1">
                <a:latin typeface="Times New Roman" panose="02020603050405020304" pitchFamily="18" charset="0"/>
                <a:cs typeface="Times New Roman" panose="02020603050405020304" pitchFamily="18" charset="0"/>
              </a:rPr>
              <a:t>цим</a:t>
            </a:r>
            <a:r>
              <a:rPr lang="ru-RU" sz="5600" dirty="0">
                <a:latin typeface="Times New Roman" panose="02020603050405020304" pitchFamily="18" charset="0"/>
                <a:cs typeface="Times New Roman" panose="02020603050405020304" pitchFamily="18" charset="0"/>
              </a:rPr>
              <a:t> Порядком;</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err="1">
                <a:latin typeface="Times New Roman" panose="02020603050405020304" pitchFamily="18" charset="0"/>
                <a:cs typeface="Times New Roman" panose="02020603050405020304" pitchFamily="18" charset="0"/>
              </a:rPr>
              <a:t>проставити</a:t>
            </a:r>
            <a:r>
              <a:rPr lang="ru-RU" sz="5600" dirty="0">
                <a:latin typeface="Times New Roman" panose="02020603050405020304" pitchFamily="18" charset="0"/>
                <a:cs typeface="Times New Roman" panose="02020603050405020304" pitchFamily="18" charset="0"/>
              </a:rPr>
              <a:t> дату </a:t>
            </a:r>
            <a:r>
              <a:rPr lang="ru-RU" sz="5600" dirty="0" err="1">
                <a:latin typeface="Times New Roman" panose="02020603050405020304" pitchFamily="18" charset="0"/>
                <a:cs typeface="Times New Roman" panose="02020603050405020304" pitchFamily="18" charset="0"/>
              </a:rPr>
              <a:t>заповнення</a:t>
            </a:r>
            <a:r>
              <a:rPr lang="ru-RU" sz="5600" dirty="0">
                <a:latin typeface="Times New Roman" panose="02020603050405020304" pitchFamily="18" charset="0"/>
                <a:cs typeface="Times New Roman" panose="02020603050405020304" pitchFamily="18" charset="0"/>
              </a:rPr>
              <a:t> заяви та </a:t>
            </a:r>
            <a:r>
              <a:rPr lang="ru-RU" sz="5600" dirty="0" err="1">
                <a:latin typeface="Times New Roman" panose="02020603050405020304" pitchFamily="18" charset="0"/>
                <a:cs typeface="Times New Roman" panose="02020603050405020304" pitchFamily="18" charset="0"/>
              </a:rPr>
              <a:t>особистий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підпис</a:t>
            </a:r>
            <a:r>
              <a:rPr lang="ru-RU" sz="5600" dirty="0">
                <a:latin typeface="Times New Roman" panose="02020603050405020304" pitchFamily="18" charset="0"/>
                <a:cs typeface="Times New Roman" panose="02020603050405020304" pitchFamily="18" charset="0"/>
              </a:rPr>
              <a:t> у </a:t>
            </a:r>
            <a:r>
              <a:rPr lang="ru-RU" sz="5600" dirty="0" err="1">
                <a:latin typeface="Times New Roman" panose="02020603050405020304" pitchFamily="18" charset="0"/>
                <a:cs typeface="Times New Roman" panose="02020603050405020304" pitchFamily="18" charset="0"/>
              </a:rPr>
              <a:t>спеціально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відведених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місцях</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70000"/>
              </a:lnSpc>
              <a:spcBef>
                <a:spcPts val="0"/>
              </a:spcBef>
            </a:pPr>
            <a:r>
              <a:rPr lang="ru-RU" sz="5600" dirty="0" smtClean="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наклеїти</a:t>
            </a:r>
            <a:r>
              <a:rPr lang="ru-RU" sz="5600" dirty="0">
                <a:latin typeface="Times New Roman" panose="02020603050405020304" pitchFamily="18" charset="0"/>
                <a:cs typeface="Times New Roman" panose="02020603050405020304" pitchFamily="18" charset="0"/>
              </a:rPr>
              <a:t> у </a:t>
            </a:r>
            <a:r>
              <a:rPr lang="ru-RU" sz="5600" dirty="0" err="1">
                <a:latin typeface="Times New Roman" panose="02020603050405020304" pitchFamily="18" charset="0"/>
                <a:cs typeface="Times New Roman" panose="02020603050405020304" pitchFamily="18" charset="0"/>
              </a:rPr>
              <a:t>спеціально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відведених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місцях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реєстраційної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картки</a:t>
            </a:r>
            <a:r>
              <a:rPr lang="ru-RU" sz="5600" dirty="0">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дві</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однакові</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фотокартки</a:t>
            </a:r>
            <a:r>
              <a:rPr lang="ru-RU" sz="5600" dirty="0">
                <a:solidFill>
                  <a:srgbClr val="FF0000"/>
                </a:solidFill>
                <a:latin typeface="Times New Roman" panose="02020603050405020304" pitchFamily="18" charset="0"/>
                <a:cs typeface="Times New Roman" panose="02020603050405020304" pitchFamily="18" charset="0"/>
              </a:rPr>
              <a:t> для </a:t>
            </a:r>
            <a:r>
              <a:rPr lang="ru-RU" sz="5600" dirty="0" err="1">
                <a:solidFill>
                  <a:srgbClr val="FF0000"/>
                </a:solidFill>
                <a:latin typeface="Times New Roman" panose="02020603050405020304" pitchFamily="18" charset="0"/>
                <a:cs typeface="Times New Roman" panose="02020603050405020304" pitchFamily="18" charset="0"/>
              </a:rPr>
              <a:t>документів</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чорно-білі</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або</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кольорові</a:t>
            </a:r>
            <a:r>
              <a:rPr lang="ru-RU" sz="5600" dirty="0">
                <a:solidFill>
                  <a:srgbClr val="FF0000"/>
                </a:solidFill>
                <a:latin typeface="Times New Roman" panose="02020603050405020304" pitchFamily="18" charset="0"/>
                <a:cs typeface="Times New Roman" panose="02020603050405020304" pitchFamily="18" charset="0"/>
              </a:rPr>
              <a:t>) </a:t>
            </a:r>
            <a:r>
              <a:rPr lang="ru-RU" sz="5600" dirty="0" err="1">
                <a:solidFill>
                  <a:srgbClr val="FF0000"/>
                </a:solidFill>
                <a:latin typeface="Times New Roman" panose="02020603050405020304" pitchFamily="18" charset="0"/>
                <a:cs typeface="Times New Roman" panose="02020603050405020304" pitchFamily="18" charset="0"/>
              </a:rPr>
              <a:t>розміром</a:t>
            </a:r>
            <a:r>
              <a:rPr lang="ru-RU" sz="5600" dirty="0">
                <a:solidFill>
                  <a:srgbClr val="FF0000"/>
                </a:solidFill>
                <a:latin typeface="Times New Roman" panose="02020603050405020304" pitchFamily="18" charset="0"/>
                <a:cs typeface="Times New Roman" panose="02020603050405020304" pitchFamily="18" charset="0"/>
              </a:rPr>
              <a:t> 3 х 4 см </a:t>
            </a:r>
            <a:r>
              <a:rPr lang="ru-RU" sz="5600" dirty="0" err="1">
                <a:latin typeface="Times New Roman" panose="02020603050405020304" pitchFamily="18" charset="0"/>
                <a:cs typeface="Times New Roman" panose="02020603050405020304" pitchFamily="18" charset="0"/>
              </a:rPr>
              <a:t>із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зображенням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що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відповідає</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досягнутому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віку</a:t>
            </a:r>
            <a:r>
              <a:rPr lang="ru-RU" sz="5600" dirty="0" smtClean="0">
                <a:latin typeface="Times New Roman" panose="02020603050405020304" pitchFamily="18" charset="0"/>
                <a:cs typeface="Times New Roman" panose="02020603050405020304" pitchFamily="18" charset="0"/>
              </a:rPr>
              <a:t>.</a:t>
            </a:r>
          </a:p>
          <a:p>
            <a:pPr>
              <a:lnSpc>
                <a:spcPct val="170000"/>
              </a:lnSpc>
              <a:spcBef>
                <a:spcPts val="0"/>
              </a:spcBef>
            </a:pPr>
            <a:r>
              <a:rPr lang="ru-RU" sz="5600" dirty="0" err="1" smtClean="0">
                <a:latin typeface="Times New Roman" panose="02020603050405020304" pitchFamily="18" charset="0"/>
                <a:cs typeface="Times New Roman" panose="02020603050405020304" pitchFamily="18" charset="0"/>
              </a:rPr>
              <a:t>копію</a:t>
            </a:r>
            <a:r>
              <a:rPr lang="ru-RU" sz="5600" dirty="0" smtClean="0">
                <a:latin typeface="Times New Roman" panose="02020603050405020304" pitchFamily="18" charset="0"/>
                <a:cs typeface="Times New Roman" panose="02020603050405020304" pitchFamily="18" charset="0"/>
              </a:rPr>
              <a:t> </a:t>
            </a:r>
            <a:r>
              <a:rPr lang="ru-RU" sz="5600" dirty="0">
                <a:latin typeface="Times New Roman" panose="02020603050405020304" pitchFamily="18" charset="0"/>
                <a:cs typeface="Times New Roman" panose="02020603050405020304" pitchFamily="18" charset="0"/>
              </a:rPr>
              <a:t>паспорта </a:t>
            </a:r>
            <a:r>
              <a:rPr lang="ru-RU" sz="5600" dirty="0" err="1">
                <a:latin typeface="Times New Roman" panose="02020603050405020304" pitchFamily="18" charset="0"/>
                <a:cs typeface="Times New Roman" panose="02020603050405020304" pitchFamily="18" charset="0"/>
              </a:rPr>
              <a:t>громадянина</a:t>
            </a:r>
            <a:r>
              <a:rPr lang="ru-RU" sz="5600" dirty="0">
                <a:latin typeface="Times New Roman" panose="02020603050405020304" pitchFamily="18" charset="0"/>
                <a:cs typeface="Times New Roman" panose="02020603050405020304" pitchFamily="18" charset="0"/>
              </a:rPr>
              <a:t> </a:t>
            </a:r>
            <a:r>
              <a:rPr lang="ru-RU" sz="5600" dirty="0" err="1" smtClean="0">
                <a:latin typeface="Times New Roman" panose="02020603050405020304" pitchFamily="18" charset="0"/>
                <a:cs typeface="Times New Roman" panose="02020603050405020304" pitchFamily="18" charset="0"/>
              </a:rPr>
              <a:t>України</a:t>
            </a:r>
            <a:endParaRPr lang="ru-RU" sz="5600" dirty="0" smtClean="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xmlns="" val="241908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260648"/>
            <a:ext cx="7498080" cy="5987752"/>
          </a:xfrm>
        </p:spPr>
        <p:txBody>
          <a:bodyPr/>
          <a:lstStyle/>
          <a:p>
            <a:r>
              <a:rPr lang="ru-RU" b="1" dirty="0">
                <a:solidFill>
                  <a:srgbClr val="C00000"/>
                </a:solidFill>
              </a:rPr>
              <a:t>Допуск </a:t>
            </a:r>
            <a:r>
              <a:rPr lang="ru-RU" b="1" dirty="0" err="1">
                <a:solidFill>
                  <a:srgbClr val="C00000"/>
                </a:solidFill>
              </a:rPr>
              <a:t>учасників</a:t>
            </a:r>
            <a:r>
              <a:rPr lang="ru-RU" b="1" dirty="0">
                <a:solidFill>
                  <a:srgbClr val="C00000"/>
                </a:solidFill>
              </a:rPr>
              <a:t> </a:t>
            </a:r>
            <a:r>
              <a:rPr lang="ru-RU" b="1" dirty="0" err="1">
                <a:solidFill>
                  <a:srgbClr val="C00000"/>
                </a:solidFill>
              </a:rPr>
              <a:t>зовнішнього</a:t>
            </a:r>
            <a:r>
              <a:rPr lang="ru-RU" b="1" dirty="0">
                <a:solidFill>
                  <a:srgbClr val="C00000"/>
                </a:solidFill>
              </a:rPr>
              <a:t> </a:t>
            </a:r>
            <a:r>
              <a:rPr lang="ru-RU" b="1" dirty="0" err="1">
                <a:solidFill>
                  <a:srgbClr val="C00000"/>
                </a:solidFill>
              </a:rPr>
              <a:t>оцінювання</a:t>
            </a:r>
            <a:r>
              <a:rPr lang="ru-RU" b="1" dirty="0">
                <a:solidFill>
                  <a:srgbClr val="C00000"/>
                </a:solidFill>
              </a:rPr>
              <a:t> до пункту </a:t>
            </a:r>
            <a:r>
              <a:rPr lang="ru-RU" b="1" dirty="0" err="1">
                <a:solidFill>
                  <a:srgbClr val="C00000"/>
                </a:solidFill>
              </a:rPr>
              <a:t>зовнішнього</a:t>
            </a:r>
            <a:r>
              <a:rPr lang="ru-RU" b="1" dirty="0">
                <a:solidFill>
                  <a:srgbClr val="C00000"/>
                </a:solidFill>
              </a:rPr>
              <a:t> </a:t>
            </a:r>
            <a:r>
              <a:rPr lang="ru-RU" b="1" dirty="0" err="1">
                <a:solidFill>
                  <a:srgbClr val="C00000"/>
                </a:solidFill>
              </a:rPr>
              <a:t>оцінювання</a:t>
            </a:r>
            <a:r>
              <a:rPr lang="ru-RU" b="1" dirty="0">
                <a:solidFill>
                  <a:srgbClr val="C00000"/>
                </a:solidFill>
              </a:rPr>
              <a:t> </a:t>
            </a:r>
            <a:r>
              <a:rPr lang="ru-RU" b="1" dirty="0" err="1">
                <a:solidFill>
                  <a:srgbClr val="C00000"/>
                </a:solidFill>
              </a:rPr>
              <a:t>розпочинається</a:t>
            </a:r>
            <a:r>
              <a:rPr lang="ru-RU" b="1" dirty="0">
                <a:solidFill>
                  <a:srgbClr val="C00000"/>
                </a:solidFill>
              </a:rPr>
              <a:t> за 45 </a:t>
            </a:r>
            <a:r>
              <a:rPr lang="ru-RU" b="1" dirty="0" err="1">
                <a:solidFill>
                  <a:srgbClr val="C00000"/>
                </a:solidFill>
              </a:rPr>
              <a:t>хвилин</a:t>
            </a:r>
            <a:r>
              <a:rPr lang="ru-RU" b="1" dirty="0">
                <a:solidFill>
                  <a:srgbClr val="C00000"/>
                </a:solidFill>
              </a:rPr>
              <a:t> та </a:t>
            </a:r>
            <a:r>
              <a:rPr lang="ru-RU" b="1" dirty="0" err="1">
                <a:solidFill>
                  <a:srgbClr val="C00000"/>
                </a:solidFill>
              </a:rPr>
              <a:t>припиняється</a:t>
            </a:r>
            <a:r>
              <a:rPr lang="ru-RU" b="1" dirty="0">
                <a:solidFill>
                  <a:srgbClr val="C00000"/>
                </a:solidFill>
              </a:rPr>
              <a:t> за </a:t>
            </a:r>
            <a:r>
              <a:rPr lang="ru-RU" b="1" dirty="0" smtClean="0">
                <a:solidFill>
                  <a:srgbClr val="C00000"/>
                </a:solidFill>
              </a:rPr>
              <a:t>15 </a:t>
            </a:r>
            <a:r>
              <a:rPr lang="ru-RU" b="1" dirty="0" err="1">
                <a:solidFill>
                  <a:srgbClr val="C00000"/>
                </a:solidFill>
              </a:rPr>
              <a:t>хвилин</a:t>
            </a:r>
            <a:r>
              <a:rPr lang="ru-RU" b="1" dirty="0">
                <a:solidFill>
                  <a:srgbClr val="C00000"/>
                </a:solidFill>
              </a:rPr>
              <a:t> до початку </a:t>
            </a:r>
            <a:r>
              <a:rPr lang="ru-RU" b="1" dirty="0" err="1">
                <a:solidFill>
                  <a:srgbClr val="C00000"/>
                </a:solidFill>
              </a:rPr>
              <a:t>тестування</a:t>
            </a:r>
            <a:endParaRPr lang="uk-UA" b="1" dirty="0">
              <a:solidFill>
                <a:srgbClr val="C00000"/>
              </a:solidFill>
            </a:endParaRPr>
          </a:p>
        </p:txBody>
      </p:sp>
    </p:spTree>
    <p:extLst>
      <p:ext uri="{BB962C8B-B14F-4D97-AF65-F5344CB8AC3E}">
        <p14:creationId xmlns:p14="http://schemas.microsoft.com/office/powerpoint/2010/main" xmlns="" val="3645617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332656"/>
            <a:ext cx="7498080" cy="5915744"/>
          </a:xfrm>
        </p:spPr>
        <p:txBody>
          <a:bodyPr/>
          <a:lstStyle/>
          <a:p>
            <a:pPr marL="82296" indent="0">
              <a:buNone/>
            </a:pPr>
            <a:r>
              <a:rPr lang="ru-RU" dirty="0" err="1"/>
              <a:t>Учасник</a:t>
            </a:r>
            <a:r>
              <a:rPr lang="ru-RU" dirty="0"/>
              <a:t> </a:t>
            </a:r>
            <a:r>
              <a:rPr lang="ru-RU" dirty="0" err="1"/>
              <a:t>зовнішнього</a:t>
            </a:r>
            <a:r>
              <a:rPr lang="ru-RU" dirty="0"/>
              <a:t> </a:t>
            </a:r>
            <a:r>
              <a:rPr lang="ru-RU" dirty="0" err="1"/>
              <a:t>оцінювання</a:t>
            </a:r>
            <a:r>
              <a:rPr lang="ru-RU" dirty="0"/>
              <a:t> для допуску до пункту </a:t>
            </a:r>
            <a:r>
              <a:rPr lang="ru-RU" dirty="0" err="1"/>
              <a:t>зовнішнього</a:t>
            </a:r>
            <a:r>
              <a:rPr lang="ru-RU" dirty="0"/>
              <a:t> </a:t>
            </a:r>
            <a:r>
              <a:rPr lang="ru-RU" dirty="0" err="1"/>
              <a:t>оцінювання</a:t>
            </a:r>
            <a:r>
              <a:rPr lang="ru-RU" dirty="0"/>
              <a:t> </a:t>
            </a:r>
            <a:r>
              <a:rPr lang="ru-RU" dirty="0" err="1"/>
              <a:t>має</a:t>
            </a:r>
            <a:r>
              <a:rPr lang="ru-RU" dirty="0"/>
              <a:t> </a:t>
            </a:r>
            <a:r>
              <a:rPr lang="ru-RU" dirty="0" err="1"/>
              <a:t>пред'явити</a:t>
            </a:r>
            <a:r>
              <a:rPr lang="ru-RU" dirty="0"/>
              <a:t>:</a:t>
            </a:r>
            <a:endParaRPr lang="uk-UA" dirty="0"/>
          </a:p>
          <a:p>
            <a:r>
              <a:rPr lang="ru-RU" dirty="0"/>
              <a:t>1) </a:t>
            </a:r>
            <a:r>
              <a:rPr lang="ru-RU" dirty="0" err="1"/>
              <a:t>Сертифікат</a:t>
            </a:r>
            <a:r>
              <a:rPr lang="ru-RU" dirty="0"/>
              <a:t>;</a:t>
            </a:r>
            <a:endParaRPr lang="uk-UA" dirty="0"/>
          </a:p>
          <a:p>
            <a:r>
              <a:rPr lang="ru-RU" dirty="0"/>
              <a:t>2) документ, на </a:t>
            </a:r>
            <a:r>
              <a:rPr lang="ru-RU" dirty="0" err="1"/>
              <a:t>підставі</a:t>
            </a:r>
            <a:r>
              <a:rPr lang="ru-RU" dirty="0"/>
              <a:t> </a:t>
            </a:r>
            <a:r>
              <a:rPr lang="ru-RU" dirty="0" err="1"/>
              <a:t>якого</a:t>
            </a:r>
            <a:r>
              <a:rPr lang="ru-RU" dirty="0"/>
              <a:t> особу </a:t>
            </a:r>
            <a:r>
              <a:rPr lang="ru-RU" dirty="0" err="1"/>
              <a:t>зареєстровано</a:t>
            </a:r>
            <a:r>
              <a:rPr lang="ru-RU" dirty="0"/>
              <a:t> для </a:t>
            </a:r>
            <a:r>
              <a:rPr lang="ru-RU" dirty="0" err="1"/>
              <a:t>участі</a:t>
            </a:r>
            <a:r>
              <a:rPr lang="ru-RU" dirty="0"/>
              <a:t> в </a:t>
            </a:r>
            <a:r>
              <a:rPr lang="ru-RU" dirty="0" err="1"/>
              <a:t>зовнішньому</a:t>
            </a:r>
            <a:r>
              <a:rPr lang="ru-RU" dirty="0"/>
              <a:t> </a:t>
            </a:r>
            <a:r>
              <a:rPr lang="ru-RU" dirty="0" err="1"/>
              <a:t>оцінюванні</a:t>
            </a:r>
            <a:r>
              <a:rPr lang="ru-RU" dirty="0"/>
              <a:t> (</a:t>
            </a:r>
            <a:r>
              <a:rPr lang="ru-RU" dirty="0" err="1"/>
              <a:t>серія</a:t>
            </a:r>
            <a:r>
              <a:rPr lang="ru-RU" dirty="0"/>
              <a:t> (за </a:t>
            </a:r>
            <a:r>
              <a:rPr lang="ru-RU" dirty="0" err="1"/>
              <a:t>наявності</a:t>
            </a:r>
            <a:r>
              <a:rPr lang="ru-RU" dirty="0"/>
              <a:t>) та номер </a:t>
            </a:r>
            <a:r>
              <a:rPr lang="ru-RU" dirty="0" err="1"/>
              <a:t>якого</a:t>
            </a:r>
            <a:r>
              <a:rPr lang="ru-RU" dirty="0"/>
              <a:t> </a:t>
            </a:r>
            <a:r>
              <a:rPr lang="ru-RU" dirty="0" err="1"/>
              <a:t>вказані</a:t>
            </a:r>
            <a:r>
              <a:rPr lang="ru-RU" dirty="0"/>
              <a:t> в </a:t>
            </a:r>
            <a:r>
              <a:rPr lang="ru-RU" dirty="0" err="1"/>
              <a:t>Сертифікаті</a:t>
            </a:r>
            <a:r>
              <a:rPr lang="ru-RU" dirty="0"/>
              <a:t>);</a:t>
            </a:r>
            <a:endParaRPr lang="uk-UA" dirty="0"/>
          </a:p>
          <a:p>
            <a:r>
              <a:rPr lang="ru-RU" dirty="0"/>
              <a:t>3) </a:t>
            </a:r>
            <a:r>
              <a:rPr lang="ru-RU" dirty="0" err="1"/>
              <a:t>запрошення-перепустку</a:t>
            </a:r>
            <a:r>
              <a:rPr lang="ru-RU" dirty="0"/>
              <a:t> для </a:t>
            </a:r>
            <a:r>
              <a:rPr lang="ru-RU" dirty="0" err="1"/>
              <a:t>участі</a:t>
            </a:r>
            <a:r>
              <a:rPr lang="ru-RU" dirty="0"/>
              <a:t> в </a:t>
            </a:r>
            <a:r>
              <a:rPr lang="ru-RU" dirty="0" err="1"/>
              <a:t>зовнішньому</a:t>
            </a:r>
            <a:r>
              <a:rPr lang="ru-RU" dirty="0"/>
              <a:t> </a:t>
            </a:r>
            <a:r>
              <a:rPr lang="ru-RU" dirty="0" err="1"/>
              <a:t>оцінюванні</a:t>
            </a:r>
            <a:endParaRPr lang="uk-UA" dirty="0"/>
          </a:p>
        </p:txBody>
      </p:sp>
    </p:spTree>
    <p:extLst>
      <p:ext uri="{BB962C8B-B14F-4D97-AF65-F5344CB8AC3E}">
        <p14:creationId xmlns:p14="http://schemas.microsoft.com/office/powerpoint/2010/main" xmlns="" val="3054970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188640"/>
            <a:ext cx="7498080" cy="6059760"/>
          </a:xfrm>
        </p:spPr>
        <p:txBody>
          <a:bodyPr>
            <a:normAutofit fontScale="25000" lnSpcReduction="20000"/>
          </a:bodyPr>
          <a:lstStyle/>
          <a:p>
            <a:pPr>
              <a:lnSpc>
                <a:spcPct val="120000"/>
              </a:lnSpc>
            </a:pPr>
            <a:r>
              <a:rPr lang="ru-RU" sz="5600" dirty="0">
                <a:latin typeface="Times New Roman" panose="02020603050405020304" pitchFamily="18" charset="0"/>
                <a:cs typeface="Times New Roman" panose="02020603050405020304" pitchFamily="18" charset="0"/>
              </a:rPr>
              <a:t>2. </a:t>
            </a:r>
            <a:r>
              <a:rPr lang="ru-RU" sz="5600" dirty="0" err="1">
                <a:latin typeface="Times New Roman" panose="02020603050405020304" pitchFamily="18" charset="0"/>
                <a:cs typeface="Times New Roman" panose="02020603050405020304" pitchFamily="18" charset="0"/>
              </a:rPr>
              <a:t>Учасник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зобов'язаний</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1) </a:t>
            </a:r>
            <a:r>
              <a:rPr lang="ru-RU" sz="5600" dirty="0" err="1">
                <a:latin typeface="Times New Roman" panose="02020603050405020304" pitchFamily="18" charset="0"/>
                <a:cs typeface="Times New Roman" panose="02020603050405020304" pitchFamily="18" charset="0"/>
              </a:rPr>
              <a:t>ознайомитися</a:t>
            </a:r>
            <a:r>
              <a:rPr lang="ru-RU" sz="5600" dirty="0">
                <a:latin typeface="Times New Roman" panose="02020603050405020304" pitchFamily="18" charset="0"/>
                <a:cs typeface="Times New Roman" panose="02020603050405020304" pitchFamily="18" charset="0"/>
              </a:rPr>
              <a:t> з </a:t>
            </a:r>
            <a:r>
              <a:rPr lang="ru-RU" sz="5600" dirty="0" err="1">
                <a:latin typeface="Times New Roman" panose="02020603050405020304" pitchFamily="18" charset="0"/>
                <a:cs typeface="Times New Roman" panose="02020603050405020304" pitchFamily="18" charset="0"/>
              </a:rPr>
              <a:t>цим</a:t>
            </a:r>
            <a:r>
              <a:rPr lang="ru-RU" sz="5600" dirty="0">
                <a:latin typeface="Times New Roman" panose="02020603050405020304" pitchFamily="18" charset="0"/>
                <a:cs typeface="Times New Roman" panose="02020603050405020304" pitchFamily="18" charset="0"/>
              </a:rPr>
              <a:t> Порядком, </a:t>
            </a:r>
            <a:r>
              <a:rPr lang="ru-RU" sz="5600" dirty="0" err="1">
                <a:latin typeface="Times New Roman" panose="02020603050405020304" pitchFamily="18" charset="0"/>
                <a:cs typeface="Times New Roman" panose="02020603050405020304" pitchFamily="18" charset="0"/>
              </a:rPr>
              <a:t>дотримуватися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його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вимог</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2) </a:t>
            </a:r>
            <a:r>
              <a:rPr lang="ru-RU" sz="5600" dirty="0" err="1">
                <a:latin typeface="Times New Roman" panose="02020603050405020304" pitchFamily="18" charset="0"/>
                <a:cs typeface="Times New Roman" panose="02020603050405020304" pitchFamily="18" charset="0"/>
              </a:rPr>
              <a:t>своєчасно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прибути</a:t>
            </a:r>
            <a:r>
              <a:rPr lang="ru-RU" sz="5600" dirty="0">
                <a:latin typeface="Times New Roman" panose="02020603050405020304" pitchFamily="18" charset="0"/>
                <a:cs typeface="Times New Roman" panose="02020603050405020304" pitchFamily="18" charset="0"/>
              </a:rPr>
              <a:t> до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сертифікатом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незалежного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далі</a:t>
            </a:r>
            <a:r>
              <a:rPr lang="ru-RU" sz="5600" dirty="0">
                <a:latin typeface="Times New Roman" panose="02020603050405020304" pitchFamily="18" charset="0"/>
                <a:cs typeface="Times New Roman" panose="02020603050405020304" pitchFamily="18" charset="0"/>
              </a:rPr>
              <a:t> - </a:t>
            </a:r>
            <a:r>
              <a:rPr lang="ru-RU" sz="5600" dirty="0" err="1">
                <a:latin typeface="Times New Roman" panose="02020603050405020304" pitchFamily="18" charset="0"/>
                <a:cs typeface="Times New Roman" panose="02020603050405020304" pitchFamily="18" charset="0"/>
              </a:rPr>
              <a:t>Сертифікат</a:t>
            </a:r>
            <a:r>
              <a:rPr lang="ru-RU" sz="5600" dirty="0">
                <a:latin typeface="Times New Roman" panose="02020603050405020304" pitchFamily="18" charset="0"/>
                <a:cs typeface="Times New Roman" panose="02020603050405020304" pitchFamily="18" charset="0"/>
              </a:rPr>
              <a:t>) і документом, на </a:t>
            </a:r>
            <a:r>
              <a:rPr lang="ru-RU" sz="5600" dirty="0" err="1">
                <a:latin typeface="Times New Roman" panose="02020603050405020304" pitchFamily="18" charset="0"/>
                <a:cs typeface="Times New Roman" panose="02020603050405020304" pitchFamily="18" charset="0"/>
              </a:rPr>
              <a:t>підставі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якого</a:t>
            </a:r>
            <a:r>
              <a:rPr lang="ru-RU" sz="5600" dirty="0">
                <a:latin typeface="Times New Roman" panose="02020603050405020304" pitchFamily="18" charset="0"/>
                <a:cs typeface="Times New Roman" panose="02020603050405020304" pitchFamily="18" charset="0"/>
              </a:rPr>
              <a:t> особу </a:t>
            </a:r>
            <a:r>
              <a:rPr lang="ru-RU" sz="5600" dirty="0" err="1">
                <a:latin typeface="Times New Roman" panose="02020603050405020304" pitchFamily="18" charset="0"/>
                <a:cs typeface="Times New Roman" panose="02020603050405020304" pitchFamily="18" charset="0"/>
              </a:rPr>
              <a:t>зареєстровано</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участі</a:t>
            </a:r>
            <a:r>
              <a:rPr lang="ru-RU" sz="5600" dirty="0">
                <a:latin typeface="Times New Roman" panose="02020603050405020304" pitchFamily="18" charset="0"/>
                <a:cs typeface="Times New Roman" panose="02020603050405020304" pitchFamily="18" charset="0"/>
              </a:rPr>
              <a:t> в </a:t>
            </a:r>
            <a:r>
              <a:rPr lang="ru-RU" sz="5600" dirty="0" err="1">
                <a:latin typeface="Times New Roman" panose="02020603050405020304" pitchFamily="18" charset="0"/>
                <a:cs typeface="Times New Roman" panose="02020603050405020304" pitchFamily="18" charset="0"/>
              </a:rPr>
              <a:t>зовнішньому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серія</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наявності</a:t>
            </a:r>
            <a:r>
              <a:rPr lang="ru-RU" sz="5600" dirty="0">
                <a:latin typeface="Times New Roman" panose="02020603050405020304" pitchFamily="18" charset="0"/>
                <a:cs typeface="Times New Roman" panose="02020603050405020304" pitchFamily="18" charset="0"/>
              </a:rPr>
              <a:t>) та номер </a:t>
            </a:r>
            <a:r>
              <a:rPr lang="ru-RU" sz="5600" dirty="0" err="1">
                <a:latin typeface="Times New Roman" panose="02020603050405020304" pitchFamily="18" charset="0"/>
                <a:cs typeface="Times New Roman" panose="02020603050405020304" pitchFamily="18" charset="0"/>
              </a:rPr>
              <a:t>якого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вказані</a:t>
            </a:r>
            <a:r>
              <a:rPr lang="ru-RU" sz="5600" dirty="0">
                <a:latin typeface="Times New Roman" panose="02020603050405020304" pitchFamily="18" charset="0"/>
                <a:cs typeface="Times New Roman" panose="02020603050405020304" pitchFamily="18" charset="0"/>
              </a:rPr>
              <a:t> в </a:t>
            </a:r>
            <a:r>
              <a:rPr lang="ru-RU" sz="5600" dirty="0" err="1">
                <a:latin typeface="Times New Roman" panose="02020603050405020304" pitchFamily="18" charset="0"/>
                <a:cs typeface="Times New Roman" panose="02020603050405020304" pitchFamily="18" charset="0"/>
              </a:rPr>
              <a:t>Сертифікаті</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3) </a:t>
            </a:r>
            <a:r>
              <a:rPr lang="ru-RU" sz="5600" dirty="0" err="1">
                <a:latin typeface="Times New Roman" panose="02020603050405020304" pitchFamily="18" charset="0"/>
                <a:cs typeface="Times New Roman" panose="02020603050405020304" pitchFamily="18" charset="0"/>
              </a:rPr>
              <a:t>ввічливо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ставитися</a:t>
            </a:r>
            <a:r>
              <a:rPr lang="ru-RU" sz="5600" dirty="0">
                <a:latin typeface="Times New Roman" panose="02020603050405020304" pitchFamily="18" charset="0"/>
                <a:cs typeface="Times New Roman" panose="02020603050405020304" pitchFamily="18" charset="0"/>
              </a:rPr>
              <a:t> до </a:t>
            </a:r>
            <a:r>
              <a:rPr lang="ru-RU" sz="5600" dirty="0" err="1">
                <a:latin typeface="Times New Roman" panose="02020603050405020304" pitchFamily="18" charset="0"/>
                <a:cs typeface="Times New Roman" panose="02020603050405020304" pitchFamily="18" charset="0"/>
              </a:rPr>
              <a:t>учасників</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і </a:t>
            </a:r>
            <a:r>
              <a:rPr lang="ru-RU" sz="5600" dirty="0" err="1">
                <a:latin typeface="Times New Roman" panose="02020603050405020304" pitchFamily="18" charset="0"/>
                <a:cs typeface="Times New Roman" panose="02020603050405020304" pitchFamily="18" charset="0"/>
              </a:rPr>
              <a:t>працівників</a:t>
            </a:r>
            <a:r>
              <a:rPr lang="ru-RU" sz="5600" dirty="0">
                <a:latin typeface="Times New Roman" panose="02020603050405020304" pitchFamily="18" charset="0"/>
                <a:cs typeface="Times New Roman" panose="02020603050405020304" pitchFamily="18" charset="0"/>
              </a:rPr>
              <a:t>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4) </a:t>
            </a:r>
            <a:r>
              <a:rPr lang="ru-RU" sz="5600" dirty="0" err="1">
                <a:latin typeface="Times New Roman" panose="02020603050405020304" pitchFamily="18" charset="0"/>
                <a:cs typeface="Times New Roman" panose="02020603050405020304" pitchFamily="18" charset="0"/>
              </a:rPr>
              <a:t>виконувати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вказівки</a:t>
            </a:r>
            <a:r>
              <a:rPr lang="ru-RU" sz="5600" dirty="0">
                <a:latin typeface="Times New Roman" panose="02020603050405020304" pitchFamily="18" charset="0"/>
                <a:cs typeface="Times New Roman" panose="02020603050405020304" pitchFamily="18" charset="0"/>
              </a:rPr>
              <a:t> та </a:t>
            </a:r>
            <a:r>
              <a:rPr lang="ru-RU" sz="5600" dirty="0" err="1">
                <a:latin typeface="Times New Roman" panose="02020603050405020304" pitchFamily="18" charset="0"/>
                <a:cs typeface="Times New Roman" panose="02020603050405020304" pitchFamily="18" charset="0"/>
              </a:rPr>
              <a:t>вимоги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працівників</a:t>
            </a:r>
            <a:r>
              <a:rPr lang="ru-RU" sz="5600" dirty="0">
                <a:latin typeface="Times New Roman" panose="02020603050405020304" pitchFamily="18" charset="0"/>
                <a:cs typeface="Times New Roman" panose="02020603050405020304" pitchFamily="18" charset="0"/>
              </a:rPr>
              <a:t>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щодо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процедури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проходження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5) </a:t>
            </a:r>
            <a:r>
              <a:rPr lang="ru-RU" sz="5600" dirty="0" err="1">
                <a:latin typeface="Times New Roman" panose="02020603050405020304" pitchFamily="18" charset="0"/>
                <a:cs typeface="Times New Roman" panose="02020603050405020304" pitchFamily="18" charset="0"/>
              </a:rPr>
              <a:t>після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завершення</a:t>
            </a:r>
            <a:r>
              <a:rPr lang="ru-RU" sz="5600" dirty="0">
                <a:latin typeface="Times New Roman" panose="02020603050405020304" pitchFamily="18" charset="0"/>
                <a:cs typeface="Times New Roman" panose="02020603050405020304" pitchFamily="18" charset="0"/>
              </a:rPr>
              <a:t> часу, </a:t>
            </a:r>
            <a:r>
              <a:rPr lang="ru-RU" sz="5600" dirty="0" err="1">
                <a:latin typeface="Times New Roman" panose="02020603050405020304" pitchFamily="18" charset="0"/>
                <a:cs typeface="Times New Roman" panose="02020603050405020304" pitchFamily="18" charset="0"/>
              </a:rPr>
              <a:t>відведеного</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виконання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повернути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матеріали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крім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зошита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завданнями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працівникам</a:t>
            </a:r>
            <a:r>
              <a:rPr lang="ru-RU" sz="5600" dirty="0">
                <a:latin typeface="Times New Roman" panose="02020603050405020304" pitchFamily="18" charset="0"/>
                <a:cs typeface="Times New Roman" panose="02020603050405020304" pitchFamily="18" charset="0"/>
              </a:rPr>
              <a:t>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6) </a:t>
            </a:r>
            <a:r>
              <a:rPr lang="ru-RU" sz="5600" dirty="0" err="1">
                <a:latin typeface="Times New Roman" panose="02020603050405020304" pitchFamily="18" charset="0"/>
                <a:cs typeface="Times New Roman" panose="02020603050405020304" pitchFamily="18" charset="0"/>
              </a:rPr>
              <a:t>виконувати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сертифікаційну</a:t>
            </a:r>
            <a:r>
              <a:rPr lang="ru-RU" sz="5600" dirty="0">
                <a:latin typeface="Times New Roman" panose="02020603050405020304" pitchFamily="18" charset="0"/>
                <a:cs typeface="Times New Roman" panose="02020603050405020304" pitchFamily="18" charset="0"/>
              </a:rPr>
              <a:t> роботу на </a:t>
            </a:r>
            <a:r>
              <a:rPr lang="ru-RU" sz="5600" dirty="0" err="1">
                <a:latin typeface="Times New Roman" panose="02020603050405020304" pitchFamily="18" charset="0"/>
                <a:cs typeface="Times New Roman" panose="02020603050405020304" pitchFamily="18" charset="0"/>
              </a:rPr>
              <a:t>робочому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місці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визначеному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Українським</a:t>
            </a:r>
            <a:r>
              <a:rPr lang="ru-RU" sz="5600" dirty="0">
                <a:latin typeface="Times New Roman" panose="02020603050405020304" pitchFamily="18" charset="0"/>
                <a:cs typeface="Times New Roman" panose="02020603050405020304" pitchFamily="18" charset="0"/>
              </a:rPr>
              <a:t> центром;</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7) </a:t>
            </a:r>
            <a:r>
              <a:rPr lang="ru-RU" sz="5600" dirty="0" err="1">
                <a:latin typeface="Times New Roman" panose="02020603050405020304" pitchFamily="18" charset="0"/>
                <a:cs typeface="Times New Roman" panose="02020603050405020304" pitchFamily="18" charset="0"/>
              </a:rPr>
              <a:t>виконувати</a:t>
            </a:r>
            <a:r>
              <a:rPr lang="ru-RU" sz="5600" dirty="0">
                <a:latin typeface="Times New Roman" panose="02020603050405020304" pitchFamily="18" charset="0"/>
                <a:cs typeface="Times New Roman" panose="02020603050405020304" pitchFamily="18" charset="0"/>
              </a:rPr>
              <a:t> та </a:t>
            </a:r>
            <a:r>
              <a:rPr lang="ru-RU" sz="5600" dirty="0" err="1">
                <a:latin typeface="Times New Roman" panose="02020603050405020304" pitchFamily="18" charset="0"/>
                <a:cs typeface="Times New Roman" panose="02020603050405020304" pitchFamily="18" charset="0"/>
              </a:rPr>
              <a:t>оформляти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сертифікаційну</a:t>
            </a:r>
            <a:r>
              <a:rPr lang="ru-RU" sz="5600" dirty="0">
                <a:latin typeface="Times New Roman" panose="02020603050405020304" pitchFamily="18" charset="0"/>
                <a:cs typeface="Times New Roman" panose="02020603050405020304" pitchFamily="18" charset="0"/>
              </a:rPr>
              <a:t> роботу </a:t>
            </a:r>
            <a:r>
              <a:rPr lang="ru-RU" sz="5600" dirty="0" err="1">
                <a:latin typeface="Times New Roman" panose="02020603050405020304" pitchFamily="18" charset="0"/>
                <a:cs typeface="Times New Roman" panose="02020603050405020304" pitchFamily="18" charset="0"/>
              </a:rPr>
              <a:t>згідно</a:t>
            </a:r>
            <a:r>
              <a:rPr lang="ru-RU" sz="5600" dirty="0">
                <a:latin typeface="Times New Roman" panose="02020603050405020304" pitchFamily="18" charset="0"/>
                <a:cs typeface="Times New Roman" panose="02020603050405020304" pitchFamily="18" charset="0"/>
              </a:rPr>
              <a:t> з правилами, </a:t>
            </a:r>
            <a:r>
              <a:rPr lang="ru-RU" sz="5600" dirty="0" err="1">
                <a:latin typeface="Times New Roman" panose="02020603050405020304" pitchFamily="18" charset="0"/>
                <a:cs typeface="Times New Roman" panose="02020603050405020304" pitchFamily="18" charset="0"/>
              </a:rPr>
              <a:t>зазначеними</a:t>
            </a:r>
            <a:r>
              <a:rPr lang="ru-RU" sz="5600" dirty="0">
                <a:latin typeface="Times New Roman" panose="02020603050405020304" pitchFamily="18" charset="0"/>
                <a:cs typeface="Times New Roman" panose="02020603050405020304" pitchFamily="18" charset="0"/>
              </a:rPr>
              <a:t> в </a:t>
            </a:r>
            <a:r>
              <a:rPr lang="ru-RU" sz="5600" dirty="0" err="1">
                <a:latin typeface="Times New Roman" panose="02020603050405020304" pitchFamily="18" charset="0"/>
                <a:cs typeface="Times New Roman" panose="02020603050405020304" pitchFamily="18" charset="0"/>
              </a:rPr>
              <a:t>зошиті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завданнями</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8) до </a:t>
            </a:r>
            <a:r>
              <a:rPr lang="ru-RU" sz="5600" dirty="0" err="1">
                <a:latin typeface="Times New Roman" panose="02020603050405020304" pitchFamily="18" charset="0"/>
                <a:cs typeface="Times New Roman" panose="02020603050405020304" pitchFamily="18" charset="0"/>
              </a:rPr>
              <a:t>виходу</a:t>
            </a:r>
            <a:r>
              <a:rPr lang="ru-RU" sz="5600" dirty="0">
                <a:latin typeface="Times New Roman" panose="02020603050405020304" pitchFamily="18" charset="0"/>
                <a:cs typeface="Times New Roman" panose="02020603050405020304" pitchFamily="18" charset="0"/>
              </a:rPr>
              <a:t> з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надати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уповноваженій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особі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Українського</a:t>
            </a:r>
            <a:r>
              <a:rPr lang="ru-RU" sz="5600" dirty="0">
                <a:latin typeface="Times New Roman" panose="02020603050405020304" pitchFamily="18" charset="0"/>
                <a:cs typeface="Times New Roman" panose="02020603050405020304" pitchFamily="18" charset="0"/>
              </a:rPr>
              <a:t> центру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якості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освіти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далі</a:t>
            </a:r>
            <a:r>
              <a:rPr lang="ru-RU" sz="5600" dirty="0">
                <a:latin typeface="Times New Roman" panose="02020603050405020304" pitchFamily="18" charset="0"/>
                <a:cs typeface="Times New Roman" panose="02020603050405020304" pitchFamily="18" charset="0"/>
              </a:rPr>
              <a:t> - </a:t>
            </a:r>
            <a:r>
              <a:rPr lang="ru-RU" sz="5600" dirty="0" err="1">
                <a:latin typeface="Times New Roman" panose="02020603050405020304" pitchFamily="18" charset="0"/>
                <a:cs typeface="Times New Roman" panose="02020603050405020304" pitchFamily="18" charset="0"/>
              </a:rPr>
              <a:t>уповноважена</a:t>
            </a:r>
            <a:r>
              <a:rPr lang="ru-RU" sz="5600" dirty="0">
                <a:latin typeface="Times New Roman" panose="02020603050405020304" pitchFamily="18" charset="0"/>
                <a:cs typeface="Times New Roman" panose="02020603050405020304" pitchFamily="18" charset="0"/>
              </a:rPr>
              <a:t> особа </a:t>
            </a:r>
            <a:r>
              <a:rPr lang="ru-RU" sz="5600" dirty="0" err="1">
                <a:latin typeface="Times New Roman" panose="02020603050405020304" pitchFamily="18" charset="0"/>
                <a:cs typeface="Times New Roman" panose="02020603050405020304" pitchFamily="18" charset="0"/>
              </a:rPr>
              <a:t>Українського</a:t>
            </a:r>
            <a:r>
              <a:rPr lang="ru-RU" sz="5600" dirty="0">
                <a:latin typeface="Times New Roman" panose="02020603050405020304" pitchFamily="18" charset="0"/>
                <a:cs typeface="Times New Roman" panose="02020603050405020304" pitchFamily="18" charset="0"/>
              </a:rPr>
              <a:t> центру) </a:t>
            </a:r>
            <a:r>
              <a:rPr lang="ru-RU" sz="5600" dirty="0" err="1">
                <a:latin typeface="Times New Roman" panose="02020603050405020304" pitchFamily="18" charset="0"/>
                <a:cs typeface="Times New Roman" panose="02020603050405020304" pitchFamily="18" charset="0"/>
              </a:rPr>
              <a:t>Сертифікат</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проставляння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відмітки</a:t>
            </a:r>
            <a:r>
              <a:rPr lang="ru-RU" sz="5600" dirty="0">
                <a:latin typeface="Times New Roman" panose="02020603050405020304" pitchFamily="18" charset="0"/>
                <a:cs typeface="Times New Roman" panose="02020603050405020304" pitchFamily="18" charset="0"/>
              </a:rPr>
              <a:t> про </a:t>
            </a:r>
            <a:r>
              <a:rPr lang="ru-RU" sz="5600" dirty="0" err="1">
                <a:latin typeface="Times New Roman" panose="02020603050405020304" pitchFamily="18" charset="0"/>
                <a:cs typeface="Times New Roman" panose="02020603050405020304" pitchFamily="18" charset="0"/>
              </a:rPr>
              <a:t>проходження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i="1" dirty="0" smtClean="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17459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260648"/>
            <a:ext cx="7498080" cy="5987752"/>
          </a:xfrm>
        </p:spPr>
        <p:txBody>
          <a:bodyPr>
            <a:normAutofit fontScale="25000" lnSpcReduction="20000"/>
          </a:bodyPr>
          <a:lstStyle/>
          <a:p>
            <a:pPr>
              <a:lnSpc>
                <a:spcPct val="120000"/>
              </a:lnSpc>
            </a:pPr>
            <a:r>
              <a:rPr lang="ru-RU" sz="5600" dirty="0">
                <a:latin typeface="Times New Roman" panose="02020603050405020304" pitchFamily="18" charset="0"/>
                <a:cs typeface="Times New Roman" panose="02020603050405020304" pitchFamily="18" charset="0"/>
              </a:rPr>
              <a:t>3. </a:t>
            </a:r>
            <a:r>
              <a:rPr lang="ru-RU" sz="5600" dirty="0" err="1">
                <a:latin typeface="Times New Roman" panose="02020603050405020304" pitchFamily="18" charset="0"/>
                <a:cs typeface="Times New Roman" panose="02020603050405020304" pitchFamily="18" charset="0"/>
              </a:rPr>
              <a:t>Учаснику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забороняється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1) </a:t>
            </a:r>
            <a:r>
              <a:rPr lang="ru-RU" sz="5600" dirty="0" err="1">
                <a:latin typeface="Times New Roman" panose="02020603050405020304" pitchFamily="18" charset="0"/>
                <a:cs typeface="Times New Roman" panose="02020603050405020304" pitchFamily="18" charset="0"/>
              </a:rPr>
              <a:t>приносити</a:t>
            </a:r>
            <a:r>
              <a:rPr lang="ru-RU" sz="5600" dirty="0">
                <a:latin typeface="Times New Roman" panose="02020603050405020304" pitchFamily="18" charset="0"/>
                <a:cs typeface="Times New Roman" panose="02020603050405020304" pitchFamily="18" charset="0"/>
              </a:rPr>
              <a:t> до пункту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небезпечні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предмети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або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речовини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що</a:t>
            </a:r>
            <a:r>
              <a:rPr lang="ru-RU" sz="5600" dirty="0">
                <a:latin typeface="Times New Roman" panose="02020603050405020304" pitchFamily="18" charset="0"/>
                <a:cs typeface="Times New Roman" panose="02020603050405020304" pitchFamily="18" charset="0"/>
              </a:rPr>
              <a:t> </a:t>
            </a:r>
            <a:r>
              <a:rPr lang="uk-UA" sz="5600" dirty="0">
                <a:latin typeface="Times New Roman" panose="02020603050405020304" pitchFamily="18" charset="0"/>
                <a:cs typeface="Times New Roman" panose="02020603050405020304" pitchFamily="18" charset="0"/>
              </a:rPr>
              <a:t>становлять загрозу для життя та здоров'я людини;</a:t>
            </a:r>
          </a:p>
          <a:p>
            <a:pPr>
              <a:lnSpc>
                <a:spcPct val="120000"/>
              </a:lnSpc>
            </a:pPr>
            <a:r>
              <a:rPr lang="uk-UA" sz="5600" dirty="0">
                <a:latin typeface="Times New Roman" panose="02020603050405020304" pitchFamily="18" charset="0"/>
                <a:cs typeface="Times New Roman" panose="02020603050405020304" pitchFamily="18" charset="0"/>
              </a:rPr>
              <a:t>2) використовувати в пункті зовнішнього оцінювання та мати при собі або на своєму робочому місці протягом часу, відведеного для виконання сертифікаційної роботи, засоби зв'язку, пристрої зчитування, обробки, збереження та відтворення інформації, а також окремі елементи, які можуть бути складовими частинами відповідних технічних засобів чи пристроїв, друковані або рукописні матеріали, інші засоби, предмети, прилади, що не передбачені процедурою зовнішнього оцінювання (крім дозволених виробів медичного призначення, про наявність яких учасник зовнішнього оцінювання повинен повідомити працівникам пункту зовнішнього оцінювання до початку виконання роботи);</a:t>
            </a:r>
          </a:p>
          <a:p>
            <a:pPr>
              <a:lnSpc>
                <a:spcPct val="120000"/>
              </a:lnSpc>
            </a:pPr>
            <a:r>
              <a:rPr lang="ru-RU" sz="5600" dirty="0">
                <a:latin typeface="Times New Roman" panose="02020603050405020304" pitchFamily="18" charset="0"/>
                <a:cs typeface="Times New Roman" panose="02020603050405020304" pitchFamily="18" charset="0"/>
              </a:rPr>
              <a:t>3) </a:t>
            </a:r>
            <a:r>
              <a:rPr lang="ru-RU" sz="5600" dirty="0" err="1">
                <a:latin typeface="Times New Roman" panose="02020603050405020304" pitchFamily="18" charset="0"/>
                <a:cs typeface="Times New Roman" panose="02020603050405020304" pitchFamily="18" charset="0"/>
              </a:rPr>
              <a:t>протягом</a:t>
            </a:r>
            <a:r>
              <a:rPr lang="ru-RU" sz="5600" dirty="0">
                <a:latin typeface="Times New Roman" panose="02020603050405020304" pitchFamily="18" charset="0"/>
                <a:cs typeface="Times New Roman" panose="02020603050405020304" pitchFamily="18" charset="0"/>
              </a:rPr>
              <a:t> часу, </a:t>
            </a:r>
            <a:r>
              <a:rPr lang="ru-RU" sz="5600" dirty="0" err="1">
                <a:latin typeface="Times New Roman" panose="02020603050405020304" pitchFamily="18" charset="0"/>
                <a:cs typeface="Times New Roman" panose="02020603050405020304" pitchFamily="18" charset="0"/>
              </a:rPr>
              <a:t>відведеного</a:t>
            </a:r>
            <a:r>
              <a:rPr lang="ru-RU" sz="5600" dirty="0">
                <a:latin typeface="Times New Roman" panose="02020603050405020304" pitchFamily="18" charset="0"/>
                <a:cs typeface="Times New Roman" panose="02020603050405020304" pitchFamily="18" charset="0"/>
              </a:rPr>
              <a:t> для </a:t>
            </a:r>
            <a:r>
              <a:rPr lang="ru-RU" sz="5600" dirty="0" err="1">
                <a:latin typeface="Times New Roman" panose="02020603050405020304" pitchFamily="18" charset="0"/>
                <a:cs typeface="Times New Roman" panose="02020603050405020304" pitchFamily="18" charset="0"/>
              </a:rPr>
              <a:t>виконання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err="1">
                <a:latin typeface="Times New Roman" panose="02020603050405020304" pitchFamily="18" charset="0"/>
                <a:cs typeface="Times New Roman" panose="02020603050405020304" pitchFamily="18" charset="0"/>
              </a:rPr>
              <a:t>заважати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іншим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учасникам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виконувати</a:t>
            </a:r>
            <a:r>
              <a:rPr lang="ru-RU" sz="5600" dirty="0">
                <a:latin typeface="Times New Roman" panose="02020603050405020304" pitchFamily="18" charset="0"/>
                <a:cs typeface="Times New Roman" panose="02020603050405020304" pitchFamily="18" charset="0"/>
              </a:rPr>
              <a:t> роботу;</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err="1">
                <a:latin typeface="Times New Roman" panose="02020603050405020304" pitchFamily="18" charset="0"/>
                <a:cs typeface="Times New Roman" panose="02020603050405020304" pitchFamily="18" charset="0"/>
              </a:rPr>
              <a:t>спілкуватися</a:t>
            </a:r>
            <a:r>
              <a:rPr lang="ru-RU" sz="5600" dirty="0">
                <a:latin typeface="Times New Roman" panose="02020603050405020304" pitchFamily="18" charset="0"/>
                <a:cs typeface="Times New Roman" panose="02020603050405020304" pitchFamily="18" charset="0"/>
              </a:rPr>
              <a:t> в будь-</a:t>
            </a:r>
            <a:r>
              <a:rPr lang="ru-RU" sz="5600" dirty="0" err="1">
                <a:latin typeface="Times New Roman" panose="02020603050405020304" pitchFamily="18" charset="0"/>
                <a:cs typeface="Times New Roman" panose="02020603050405020304" pitchFamily="18" charset="0"/>
              </a:rPr>
              <a:t>якій</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формі</a:t>
            </a:r>
            <a:r>
              <a:rPr lang="ru-RU" sz="5600" dirty="0">
                <a:latin typeface="Times New Roman" panose="02020603050405020304" pitchFamily="18" charset="0"/>
                <a:cs typeface="Times New Roman" panose="02020603050405020304" pitchFamily="18" charset="0"/>
              </a:rPr>
              <a:t> з </a:t>
            </a:r>
            <a:r>
              <a:rPr lang="ru-RU" sz="5600" dirty="0" err="1">
                <a:latin typeface="Times New Roman" panose="02020603050405020304" pitchFamily="18" charset="0"/>
                <a:cs typeface="Times New Roman" panose="02020603050405020304" pitchFamily="18" charset="0"/>
              </a:rPr>
              <a:t>іншим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учасником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під</a:t>
            </a:r>
            <a:r>
              <a:rPr lang="ru-RU" sz="5600" dirty="0">
                <a:latin typeface="Times New Roman" panose="02020603050405020304" pitchFamily="18" charset="0"/>
                <a:cs typeface="Times New Roman" panose="02020603050405020304" pitchFamily="18" charset="0"/>
              </a:rPr>
              <a:t> час </a:t>
            </a:r>
            <a:r>
              <a:rPr lang="ru-RU" sz="5600" dirty="0" err="1">
                <a:latin typeface="Times New Roman" panose="02020603050405020304" pitchFamily="18" charset="0"/>
                <a:cs typeface="Times New Roman" panose="02020603050405020304" pitchFamily="18" charset="0"/>
              </a:rPr>
              <a:t>виконання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err="1">
                <a:latin typeface="Times New Roman" panose="02020603050405020304" pitchFamily="18" charset="0"/>
                <a:cs typeface="Times New Roman" panose="02020603050405020304" pitchFamily="18" charset="0"/>
              </a:rPr>
              <a:t>списувати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відповіді</a:t>
            </a:r>
            <a:r>
              <a:rPr lang="ru-RU" sz="5600" dirty="0">
                <a:latin typeface="Times New Roman" panose="02020603050405020304" pitchFamily="18" charset="0"/>
                <a:cs typeface="Times New Roman" panose="02020603050405020304" pitchFamily="18" charset="0"/>
              </a:rPr>
              <a:t> на </a:t>
            </a:r>
            <a:r>
              <a:rPr lang="ru-RU" sz="5600" dirty="0" err="1">
                <a:latin typeface="Times New Roman" panose="02020603050405020304" pitchFamily="18" charset="0"/>
                <a:cs typeface="Times New Roman" panose="02020603050405020304" pitchFamily="18" charset="0"/>
              </a:rPr>
              <a:t>завдання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 в </a:t>
            </a:r>
            <a:r>
              <a:rPr lang="ru-RU" sz="5600" dirty="0" err="1">
                <a:latin typeface="Times New Roman" panose="02020603050405020304" pitchFamily="18" charset="0"/>
                <a:cs typeface="Times New Roman" panose="02020603050405020304" pitchFamily="18" charset="0"/>
              </a:rPr>
              <a:t>іншого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учасника</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err="1">
                <a:latin typeface="Times New Roman" panose="02020603050405020304" pitchFamily="18" charset="0"/>
                <a:cs typeface="Times New Roman" panose="02020603050405020304" pitchFamily="18" charset="0"/>
              </a:rPr>
              <a:t>виносити</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межі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аудиторії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зошити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із</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завданнями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сертифікаційної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роботи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їх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окремі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аркуші</a:t>
            </a:r>
            <a:r>
              <a:rPr lang="ru-RU" sz="5600" dirty="0">
                <a:latin typeface="Times New Roman" panose="02020603050405020304" pitchFamily="18" charset="0"/>
                <a:cs typeface="Times New Roman" panose="02020603050405020304" pitchFamily="18" charset="0"/>
              </a:rPr>
              <a:t>, бланки </a:t>
            </a:r>
            <a:r>
              <a:rPr lang="ru-RU" sz="5600" dirty="0" err="1">
                <a:latin typeface="Times New Roman" panose="02020603050405020304" pitchFamily="18" charset="0"/>
                <a:cs typeface="Times New Roman" panose="02020603050405020304" pitchFamily="18" charset="0"/>
              </a:rPr>
              <a:t>відповідей</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4) </a:t>
            </a:r>
            <a:r>
              <a:rPr lang="ru-RU" sz="5600" dirty="0" err="1">
                <a:latin typeface="Times New Roman" panose="02020603050405020304" pitchFamily="18" charset="0"/>
                <a:cs typeface="Times New Roman" panose="02020603050405020304" pitchFamily="18" charset="0"/>
              </a:rPr>
              <a:t>псувати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майно</a:t>
            </a:r>
            <a:r>
              <a:rPr lang="ru-RU" sz="5600" dirty="0">
                <a:latin typeface="Times New Roman" panose="02020603050405020304" pitchFamily="18" charset="0"/>
                <a:cs typeface="Times New Roman" panose="02020603050405020304" pitchFamily="18" charset="0"/>
              </a:rPr>
              <a:t> закладу, у </a:t>
            </a:r>
            <a:r>
              <a:rPr lang="ru-RU" sz="5600" dirty="0" err="1">
                <a:latin typeface="Times New Roman" panose="02020603050405020304" pitchFamily="18" charset="0"/>
                <a:cs typeface="Times New Roman" panose="02020603050405020304" pitchFamily="18" charset="0"/>
              </a:rPr>
              <a:t>приміщенні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якого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розміщується</a:t>
            </a:r>
            <a:r>
              <a:rPr lang="ru-RU" sz="5600" dirty="0">
                <a:latin typeface="Times New Roman" panose="02020603050405020304" pitchFamily="18" charset="0"/>
                <a:cs typeface="Times New Roman" panose="02020603050405020304" pitchFamily="18" charset="0"/>
              </a:rPr>
              <a:t> пункт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чи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майно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осіб</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які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перебувають</a:t>
            </a:r>
            <a:r>
              <a:rPr lang="ru-RU" sz="5600" dirty="0">
                <a:latin typeface="Times New Roman" panose="02020603050405020304" pitchFamily="18" charset="0"/>
                <a:cs typeface="Times New Roman" panose="02020603050405020304" pitchFamily="18" charset="0"/>
              </a:rPr>
              <a:t> у такому </a:t>
            </a:r>
            <a:r>
              <a:rPr lang="ru-RU" sz="5600" dirty="0" err="1">
                <a:latin typeface="Times New Roman" panose="02020603050405020304" pitchFamily="18" charset="0"/>
                <a:cs typeface="Times New Roman" panose="02020603050405020304" pitchFamily="18" charset="0"/>
              </a:rPr>
              <a:t>пункті</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5) </a:t>
            </a:r>
            <a:r>
              <a:rPr lang="ru-RU" sz="5600" dirty="0" err="1">
                <a:latin typeface="Times New Roman" panose="02020603050405020304" pitchFamily="18" charset="0"/>
                <a:cs typeface="Times New Roman" panose="02020603050405020304" pitchFamily="18" charset="0"/>
              </a:rPr>
              <a:t>персоналізувати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сертифікаційну</a:t>
            </a:r>
            <a:r>
              <a:rPr lang="ru-RU" sz="5600" dirty="0">
                <a:latin typeface="Times New Roman" panose="02020603050405020304" pitchFamily="18" charset="0"/>
                <a:cs typeface="Times New Roman" panose="02020603050405020304" pitchFamily="18" charset="0"/>
              </a:rPr>
              <a:t> роботу.</a:t>
            </a:r>
            <a:endParaRPr lang="uk-UA" sz="5600" dirty="0">
              <a:latin typeface="Times New Roman" panose="02020603050405020304" pitchFamily="18" charset="0"/>
              <a:cs typeface="Times New Roman" panose="02020603050405020304" pitchFamily="18" charset="0"/>
            </a:endParaRPr>
          </a:p>
          <a:p>
            <a:pPr>
              <a:lnSpc>
                <a:spcPct val="120000"/>
              </a:lnSpc>
            </a:pPr>
            <a:r>
              <a:rPr lang="ru-RU" sz="5600" dirty="0">
                <a:latin typeface="Times New Roman" panose="02020603050405020304" pitchFamily="18" charset="0"/>
                <a:cs typeface="Times New Roman" panose="02020603050405020304" pitchFamily="18" charset="0"/>
              </a:rPr>
              <a:t>4. У </a:t>
            </a:r>
            <a:r>
              <a:rPr lang="ru-RU" sz="5600" dirty="0" err="1">
                <a:latin typeface="Times New Roman" panose="02020603050405020304" pitchFamily="18" charset="0"/>
                <a:cs typeface="Times New Roman" panose="02020603050405020304" pitchFamily="18" charset="0"/>
              </a:rPr>
              <a:t>разі</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порушення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однієї</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або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кількох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вимог</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передбачених</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підпунктами</a:t>
            </a:r>
            <a:r>
              <a:rPr lang="ru-RU" sz="5600" dirty="0">
                <a:latin typeface="Times New Roman" panose="02020603050405020304" pitchFamily="18" charset="0"/>
                <a:cs typeface="Times New Roman" panose="02020603050405020304" pitchFamily="18" charset="0"/>
              </a:rPr>
              <a:t> 3, 4 пункту 2, </a:t>
            </a:r>
            <a:r>
              <a:rPr lang="ru-RU" sz="5600" dirty="0" err="1">
                <a:latin typeface="Times New Roman" panose="02020603050405020304" pitchFamily="18" charset="0"/>
                <a:cs typeface="Times New Roman" panose="02020603050405020304" pitchFamily="18" charset="0"/>
              </a:rPr>
              <a:t>підпунктами</a:t>
            </a:r>
            <a:r>
              <a:rPr lang="ru-RU" sz="5600" dirty="0">
                <a:latin typeface="Times New Roman" panose="02020603050405020304" pitchFamily="18" charset="0"/>
                <a:cs typeface="Times New Roman" panose="02020603050405020304" pitchFamily="18" charset="0"/>
              </a:rPr>
              <a:t> 1 - 4 пункту 3 </a:t>
            </a:r>
            <a:r>
              <a:rPr lang="ru-RU" sz="5600" dirty="0" err="1">
                <a:latin typeface="Times New Roman" panose="02020603050405020304" pitchFamily="18" charset="0"/>
                <a:cs typeface="Times New Roman" panose="02020603050405020304" pitchFamily="18" charset="0"/>
              </a:rPr>
              <a:t>цього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розділу</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учасник</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вимогою</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осіб</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відповідальних</a:t>
            </a:r>
            <a:r>
              <a:rPr lang="ru-RU" sz="5600" dirty="0">
                <a:latin typeface="Times New Roman" panose="02020603050405020304" pitchFamily="18" charset="0"/>
                <a:cs typeface="Times New Roman" panose="02020603050405020304" pitchFamily="18" charset="0"/>
              </a:rPr>
              <a:t> за </a:t>
            </a:r>
            <a:r>
              <a:rPr lang="ru-RU" sz="5600" dirty="0" err="1">
                <a:latin typeface="Times New Roman" panose="02020603050405020304" pitchFamily="18" charset="0"/>
                <a:cs typeface="Times New Roman" panose="02020603050405020304" pitchFamily="18" charset="0"/>
              </a:rPr>
              <a:t>організацію</a:t>
            </a:r>
            <a:r>
              <a:rPr lang="ru-RU" sz="5600" dirty="0">
                <a:latin typeface="Times New Roman" panose="02020603050405020304" pitchFamily="18" charset="0"/>
                <a:cs typeface="Times New Roman" panose="02020603050405020304" pitchFamily="18" charset="0"/>
              </a:rPr>
              <a:t> та </a:t>
            </a:r>
            <a:r>
              <a:rPr lang="ru-RU" sz="5600" dirty="0" err="1">
                <a:latin typeface="Times New Roman" panose="02020603050405020304" pitchFamily="18" charset="0"/>
                <a:cs typeface="Times New Roman" panose="02020603050405020304" pitchFamily="18" charset="0"/>
              </a:rPr>
              <a:t>проведення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має</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повернути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їм</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матеріали</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 та </a:t>
            </a:r>
            <a:r>
              <a:rPr lang="ru-RU" sz="5600" dirty="0" err="1">
                <a:latin typeface="Times New Roman" panose="02020603050405020304" pitchFamily="18" charset="0"/>
                <a:cs typeface="Times New Roman" panose="02020603050405020304" pitchFamily="18" charset="0"/>
              </a:rPr>
              <a:t>залишити</a:t>
            </a:r>
            <a:r>
              <a:rPr lang="ru-RU" sz="5600" dirty="0">
                <a:latin typeface="Times New Roman" panose="02020603050405020304" pitchFamily="18" charset="0"/>
                <a:cs typeface="Times New Roman" panose="02020603050405020304" pitchFamily="18" charset="0"/>
              </a:rPr>
              <a:t> пункт </a:t>
            </a:r>
            <a:r>
              <a:rPr lang="ru-RU" sz="5600" dirty="0" err="1">
                <a:latin typeface="Times New Roman" panose="02020603050405020304" pitchFamily="18" charset="0"/>
                <a:cs typeface="Times New Roman" panose="02020603050405020304" pitchFamily="18" charset="0"/>
              </a:rPr>
              <a:t>зовнішнього</a:t>
            </a:r>
            <a:r>
              <a:rPr lang="ru-RU" sz="5600" dirty="0">
                <a:latin typeface="Times New Roman" panose="02020603050405020304" pitchFamily="18" charset="0"/>
                <a:cs typeface="Times New Roman" panose="02020603050405020304" pitchFamily="18" charset="0"/>
              </a:rPr>
              <a:t> </a:t>
            </a:r>
            <a:r>
              <a:rPr lang="ru-RU" sz="5600" dirty="0" err="1">
                <a:latin typeface="Times New Roman" panose="02020603050405020304" pitchFamily="18" charset="0"/>
                <a:cs typeface="Times New Roman" panose="02020603050405020304" pitchFamily="18" charset="0"/>
              </a:rPr>
              <a:t>оцінювання</a:t>
            </a:r>
            <a:r>
              <a:rPr lang="ru-RU" sz="5600" dirty="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xmlns="" val="2237159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3442394"/>
          </a:xfrm>
        </p:spPr>
        <p:txBody>
          <a:bodyPr>
            <a:normAutofit/>
          </a:bodyPr>
          <a:lstStyle/>
          <a:p>
            <a:pPr algn="ctr"/>
            <a:r>
              <a:rPr lang="uk-UA" dirty="0" smtClean="0">
                <a:latin typeface="Times New Roman" panose="02020603050405020304" pitchFamily="18" charset="0"/>
                <a:cs typeface="Times New Roman" panose="02020603050405020304" pitchFamily="18" charset="0"/>
              </a:rPr>
              <a:t>Готуємося  до ЗНО </a:t>
            </a:r>
            <a:br>
              <a:rPr lang="uk-UA" dirty="0" smtClean="0">
                <a:latin typeface="Times New Roman" panose="02020603050405020304" pitchFamily="18" charset="0"/>
                <a:cs typeface="Times New Roman" panose="02020603050405020304" pitchFamily="18" charset="0"/>
              </a:rPr>
            </a:br>
            <a:r>
              <a:rPr lang="uk-UA" dirty="0" smtClean="0">
                <a:latin typeface="Times New Roman" panose="02020603050405020304" pitchFamily="18" charset="0"/>
                <a:cs typeface="Times New Roman" panose="02020603050405020304" pitchFamily="18" charset="0"/>
              </a:rPr>
              <a:t>самостійно</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11065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44650" y="188640"/>
            <a:ext cx="7499350" cy="365983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Прямоугольник 4"/>
          <p:cNvSpPr/>
          <p:nvPr/>
        </p:nvSpPr>
        <p:spPr>
          <a:xfrm>
            <a:off x="1763688" y="4005064"/>
            <a:ext cx="7128792" cy="2308324"/>
          </a:xfrm>
          <a:prstGeom prst="rect">
            <a:avLst/>
          </a:prstGeom>
        </p:spPr>
        <p:txBody>
          <a:bodyPr wrap="square">
            <a:spAutoFit/>
          </a:bodyPr>
          <a:lstStyle/>
          <a:p>
            <a:r>
              <a:rPr lang="ru-RU" dirty="0" err="1"/>
              <a:t>Якісний</a:t>
            </a:r>
            <a:r>
              <a:rPr lang="ru-RU" dirty="0"/>
              <a:t> та </a:t>
            </a:r>
            <a:r>
              <a:rPr lang="ru-RU" dirty="0" err="1"/>
              <a:t>структурний</a:t>
            </a:r>
            <a:r>
              <a:rPr lang="ru-RU" dirty="0"/>
              <a:t> </a:t>
            </a:r>
            <a:r>
              <a:rPr lang="ru-RU" dirty="0" err="1"/>
              <a:t>підхід</a:t>
            </a:r>
            <a:r>
              <a:rPr lang="ru-RU" dirty="0"/>
              <a:t> до </a:t>
            </a:r>
            <a:r>
              <a:rPr lang="ru-RU" dirty="0" err="1"/>
              <a:t>викладання</a:t>
            </a:r>
            <a:r>
              <a:rPr lang="ru-RU" dirty="0"/>
              <a:t> </a:t>
            </a:r>
            <a:r>
              <a:rPr lang="ru-RU" dirty="0" err="1"/>
              <a:t>матеріалу</a:t>
            </a:r>
            <a:r>
              <a:rPr lang="ru-RU" dirty="0"/>
              <a:t>, </a:t>
            </a:r>
            <a:r>
              <a:rPr lang="ru-RU" dirty="0" err="1"/>
              <a:t>адже</a:t>
            </a:r>
            <a:r>
              <a:rPr lang="ru-RU" dirty="0"/>
              <a:t> </a:t>
            </a:r>
            <a:r>
              <a:rPr lang="ru-RU" dirty="0" err="1"/>
              <a:t>це</a:t>
            </a:r>
            <a:r>
              <a:rPr lang="ru-RU" dirty="0"/>
              <a:t> </a:t>
            </a:r>
            <a:r>
              <a:rPr lang="ru-RU" dirty="0" err="1"/>
              <a:t>Prometheus</a:t>
            </a:r>
            <a:r>
              <a:rPr lang="ru-RU" dirty="0"/>
              <a:t>. </a:t>
            </a:r>
            <a:r>
              <a:rPr lang="ru-RU" dirty="0" err="1"/>
              <a:t>Цікава</a:t>
            </a:r>
            <a:r>
              <a:rPr lang="ru-RU" dirty="0"/>
              <a:t> </a:t>
            </a:r>
            <a:r>
              <a:rPr lang="ru-RU" dirty="0" err="1"/>
              <a:t>перевага</a:t>
            </a:r>
            <a:r>
              <a:rPr lang="ru-RU" dirty="0"/>
              <a:t> – </a:t>
            </a:r>
            <a:r>
              <a:rPr lang="ru-RU" dirty="0" err="1"/>
              <a:t>курси</a:t>
            </a:r>
            <a:r>
              <a:rPr lang="ru-RU" dirty="0"/>
              <a:t> </a:t>
            </a:r>
            <a:r>
              <a:rPr lang="ru-RU" dirty="0" err="1"/>
              <a:t>можна</a:t>
            </a:r>
            <a:r>
              <a:rPr lang="ru-RU" dirty="0"/>
              <a:t> </a:t>
            </a:r>
            <a:r>
              <a:rPr lang="ru-RU" dirty="0" err="1"/>
              <a:t>завантажувати</a:t>
            </a:r>
            <a:r>
              <a:rPr lang="ru-RU" dirty="0"/>
              <a:t> </a:t>
            </a:r>
            <a:r>
              <a:rPr lang="ru-RU" dirty="0" err="1"/>
              <a:t>собі</a:t>
            </a:r>
            <a:r>
              <a:rPr lang="ru-RU" dirty="0"/>
              <a:t> на гаджет і </a:t>
            </a:r>
            <a:r>
              <a:rPr lang="ru-RU" dirty="0" err="1"/>
              <a:t>навчатися</a:t>
            </a:r>
            <a:r>
              <a:rPr lang="ru-RU" dirty="0"/>
              <a:t> у будь-</a:t>
            </a:r>
            <a:r>
              <a:rPr lang="ru-RU" dirty="0" err="1"/>
              <a:t>який</a:t>
            </a:r>
            <a:r>
              <a:rPr lang="ru-RU" dirty="0"/>
              <a:t> час, без доступу до </a:t>
            </a:r>
            <a:r>
              <a:rPr lang="ru-RU" dirty="0" err="1"/>
              <a:t>інтернету</a:t>
            </a:r>
            <a:r>
              <a:rPr lang="ru-RU" dirty="0"/>
              <a:t>.</a:t>
            </a:r>
          </a:p>
          <a:p>
            <a:r>
              <a:rPr lang="ru-RU" dirty="0" err="1"/>
              <a:t>Тривалість</a:t>
            </a:r>
            <a:r>
              <a:rPr lang="ru-RU" dirty="0"/>
              <a:t> одного курсу в </a:t>
            </a:r>
            <a:r>
              <a:rPr lang="ru-RU" dirty="0" err="1"/>
              <a:t>середньому</a:t>
            </a:r>
            <a:r>
              <a:rPr lang="ru-RU" dirty="0"/>
              <a:t> </a:t>
            </a:r>
            <a:r>
              <a:rPr lang="ru-RU" dirty="0" err="1"/>
              <a:t>складає</a:t>
            </a:r>
            <a:r>
              <a:rPr lang="ru-RU" dirty="0"/>
              <a:t> 2 </a:t>
            </a:r>
            <a:r>
              <a:rPr lang="ru-RU" dirty="0" err="1"/>
              <a:t>місяці</a:t>
            </a:r>
            <a:r>
              <a:rPr lang="ru-RU" dirty="0"/>
              <a:t>. </a:t>
            </a:r>
            <a:r>
              <a:rPr lang="ru-RU" dirty="0" err="1"/>
              <a:t>Навчання</a:t>
            </a:r>
            <a:r>
              <a:rPr lang="ru-RU" dirty="0"/>
              <a:t> </a:t>
            </a:r>
            <a:r>
              <a:rPr lang="ru-RU" dirty="0" err="1"/>
              <a:t>безкоштовне</a:t>
            </a:r>
            <a:r>
              <a:rPr lang="ru-RU" dirty="0"/>
              <a:t>. </a:t>
            </a:r>
            <a:r>
              <a:rPr lang="ru-RU" dirty="0" err="1"/>
              <a:t>Доступне</a:t>
            </a:r>
            <a:r>
              <a:rPr lang="ru-RU" dirty="0"/>
              <a:t> з </a:t>
            </a:r>
            <a:r>
              <a:rPr lang="ru-RU" dirty="0" err="1"/>
              <a:t>комп’ютера</a:t>
            </a:r>
            <a:r>
              <a:rPr lang="ru-RU" dirty="0"/>
              <a:t>, планшета, </a:t>
            </a:r>
            <a:r>
              <a:rPr lang="ru-RU" dirty="0" err="1"/>
              <a:t>мобільного</a:t>
            </a:r>
            <a:r>
              <a:rPr lang="ru-RU" dirty="0"/>
              <a:t> </a:t>
            </a:r>
            <a:r>
              <a:rPr lang="ru-RU" dirty="0" err="1"/>
              <a:t>телфона</a:t>
            </a:r>
            <a:r>
              <a:rPr lang="ru-RU" dirty="0" smtClean="0"/>
              <a:t>.</a:t>
            </a:r>
          </a:p>
          <a:p>
            <a:endParaRPr lang="ru-RU" dirty="0"/>
          </a:p>
          <a:p>
            <a:endParaRPr lang="ru-RU" dirty="0" smtClean="0"/>
          </a:p>
          <a:p>
            <a:r>
              <a:rPr lang="ru-RU" dirty="0" smtClean="0"/>
              <a:t>Є </a:t>
            </a:r>
            <a:r>
              <a:rPr lang="ru-RU" dirty="0" err="1" smtClean="0"/>
              <a:t>українська</a:t>
            </a:r>
            <a:r>
              <a:rPr lang="ru-RU" dirty="0" smtClean="0"/>
              <a:t>,  </a:t>
            </a:r>
            <a:r>
              <a:rPr lang="ru-RU" dirty="0" err="1" smtClean="0"/>
              <a:t>історія</a:t>
            </a:r>
            <a:r>
              <a:rPr lang="ru-RU" dirty="0" smtClean="0"/>
              <a:t>,  математика,  </a:t>
            </a:r>
            <a:r>
              <a:rPr lang="ru-RU" dirty="0" err="1" smtClean="0"/>
              <a:t>механіка</a:t>
            </a:r>
            <a:endParaRPr lang="ru-RU" dirty="0"/>
          </a:p>
        </p:txBody>
      </p:sp>
    </p:spTree>
    <p:extLst>
      <p:ext uri="{BB962C8B-B14F-4D97-AF65-F5344CB8AC3E}">
        <p14:creationId xmlns:p14="http://schemas.microsoft.com/office/powerpoint/2010/main" xmlns="" val="65955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31640" y="188640"/>
            <a:ext cx="7499350" cy="36317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Прямоугольник 3"/>
          <p:cNvSpPr/>
          <p:nvPr/>
        </p:nvSpPr>
        <p:spPr>
          <a:xfrm>
            <a:off x="1115616" y="3789040"/>
            <a:ext cx="7848872" cy="3139321"/>
          </a:xfrm>
          <a:prstGeom prst="rect">
            <a:avLst/>
          </a:prstGeom>
        </p:spPr>
        <p:txBody>
          <a:bodyPr wrap="square">
            <a:spAutoFit/>
          </a:bodyPr>
          <a:lstStyle/>
          <a:p>
            <a:r>
              <a:rPr lang="uk-UA" dirty="0"/>
              <a:t>Лекції тут є і у </a:t>
            </a:r>
            <a:r>
              <a:rPr lang="uk-UA" dirty="0" err="1"/>
              <a:t>відеоформаті</a:t>
            </a:r>
            <a:r>
              <a:rPr lang="uk-UA" dirty="0"/>
              <a:t>, і в аудіо (</a:t>
            </a:r>
            <a:r>
              <a:rPr lang="en-US" dirty="0" err="1"/>
              <a:t>SoundCloud</a:t>
            </a:r>
            <a:r>
              <a:rPr lang="en-US" dirty="0"/>
              <a:t>), </a:t>
            </a:r>
            <a:r>
              <a:rPr lang="uk-UA" dirty="0"/>
              <a:t>що є зручно. Також під час навчання надаються інтерактивні конспекти, підручники, аркуш учня для систематизації знань. А у самих матеріалах даються </a:t>
            </a:r>
            <a:r>
              <a:rPr lang="uk-UA" dirty="0" err="1"/>
              <a:t>лайфхаки</a:t>
            </a:r>
            <a:r>
              <a:rPr lang="uk-UA" dirty="0"/>
              <a:t> для </a:t>
            </a:r>
            <a:r>
              <a:rPr lang="uk-UA" dirty="0" smtClean="0"/>
              <a:t>запам’ятовування.</a:t>
            </a:r>
          </a:p>
          <a:p>
            <a:r>
              <a:rPr lang="uk-UA" dirty="0" smtClean="0"/>
              <a:t>І </a:t>
            </a:r>
            <a:r>
              <a:rPr lang="uk-UA" dirty="0"/>
              <a:t>звичайно, інтерактивні тести для перевірки знань! </a:t>
            </a:r>
          </a:p>
          <a:p>
            <a:r>
              <a:rPr lang="uk-UA" dirty="0"/>
              <a:t>Кожен курс навчання розрахований на 5 тижнів.</a:t>
            </a:r>
          </a:p>
          <a:p>
            <a:r>
              <a:rPr lang="uk-UA" dirty="0"/>
              <a:t>Важливо! Необхідно записатися на курси, щоб не пропустити початок.</a:t>
            </a:r>
          </a:p>
          <a:p>
            <a:r>
              <a:rPr lang="uk-UA" dirty="0"/>
              <a:t>Навчання безкоштовне, оскільки </a:t>
            </a:r>
            <a:r>
              <a:rPr lang="en-US" dirty="0" err="1"/>
              <a:t>EdEra</a:t>
            </a:r>
            <a:r>
              <a:rPr lang="en-US" dirty="0"/>
              <a:t> – </a:t>
            </a:r>
            <a:r>
              <a:rPr lang="uk-UA" dirty="0"/>
              <a:t>студія </a:t>
            </a:r>
            <a:r>
              <a:rPr lang="uk-UA" dirty="0" err="1"/>
              <a:t>онлайн-освіти</a:t>
            </a:r>
            <a:r>
              <a:rPr lang="uk-UA" dirty="0"/>
              <a:t>, команда якої створює </a:t>
            </a:r>
            <a:r>
              <a:rPr lang="uk-UA" dirty="0" err="1"/>
              <a:t>онлайн-курси</a:t>
            </a:r>
            <a:r>
              <a:rPr lang="uk-UA" dirty="0"/>
              <a:t>, спецпроекти, інтерактивні підручники та освітні </a:t>
            </a:r>
            <a:r>
              <a:rPr lang="uk-UA" dirty="0" err="1"/>
              <a:t>блоги</a:t>
            </a:r>
            <a:r>
              <a:rPr lang="uk-UA" dirty="0"/>
              <a:t>. Проект по підготовці до ЗНО є соціальною ініціативою </a:t>
            </a:r>
            <a:r>
              <a:rPr lang="uk-UA" dirty="0" err="1"/>
              <a:t>компанії.Доступне</a:t>
            </a:r>
            <a:r>
              <a:rPr lang="uk-UA" dirty="0"/>
              <a:t> з комп’ютера, планшета, мобільного </a:t>
            </a:r>
            <a:r>
              <a:rPr lang="uk-UA" dirty="0" err="1"/>
              <a:t>телефона</a:t>
            </a:r>
            <a:r>
              <a:rPr lang="uk-UA" dirty="0"/>
              <a:t>.</a:t>
            </a:r>
          </a:p>
        </p:txBody>
      </p:sp>
    </p:spTree>
    <p:extLst>
      <p:ext uri="{BB962C8B-B14F-4D97-AF65-F5344CB8AC3E}">
        <p14:creationId xmlns:p14="http://schemas.microsoft.com/office/powerpoint/2010/main" xmlns="" val="3921490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259632" y="836712"/>
            <a:ext cx="7503616" cy="5627712"/>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0575" y="188640"/>
            <a:ext cx="8143113" cy="6480720"/>
          </a:xfrm>
        </p:spPr>
        <p:txBody>
          <a:bodyPr>
            <a:normAutofit/>
          </a:bodyPr>
          <a:lstStyle/>
          <a:p>
            <a:r>
              <a:rPr lang="uk-UA" sz="1400" dirty="0" err="1">
                <a:latin typeface="Times New Roman" panose="02020603050405020304" pitchFamily="18" charset="0"/>
                <a:cs typeface="Times New Roman" panose="02020603050405020304" pitchFamily="18" charset="0"/>
              </a:rPr>
              <a:t>Відеоінструкції</a:t>
            </a:r>
            <a:r>
              <a:rPr lang="uk-UA" sz="1400" dirty="0">
                <a:latin typeface="Times New Roman" panose="02020603050405020304" pitchFamily="18" charset="0"/>
                <a:cs typeface="Times New Roman" panose="02020603050405020304" pitchFamily="18" charset="0"/>
              </a:rPr>
              <a:t> до проходження тестів є з біології, історії України, географії, математики, української мови та літератури, фізики, </a:t>
            </a:r>
            <a:r>
              <a:rPr lang="uk-UA" sz="1400" dirty="0" smtClean="0">
                <a:latin typeface="Times New Roman" panose="02020603050405020304" pitchFamily="18" charset="0"/>
                <a:cs typeface="Times New Roman" panose="02020603050405020304" pitchFamily="18" charset="0"/>
              </a:rPr>
              <a:t>хімії</a:t>
            </a:r>
            <a:endParaRPr lang="uk-UA" dirty="0"/>
          </a:p>
          <a:p>
            <a:r>
              <a:rPr lang="en-US" sz="1400" dirty="0">
                <a:latin typeface="Times New Roman" panose="02020603050405020304" pitchFamily="18" charset="0"/>
                <a:cs typeface="Times New Roman" panose="02020603050405020304" pitchFamily="18" charset="0"/>
              </a:rPr>
              <a:t>EDUGET – </a:t>
            </a:r>
            <a:r>
              <a:rPr lang="uk-UA" sz="1400" dirty="0">
                <a:latin typeface="Times New Roman" panose="02020603050405020304" pitchFamily="18" charset="0"/>
                <a:cs typeface="Times New Roman" panose="02020603050405020304" pitchFamily="18" charset="0"/>
              </a:rPr>
              <a:t>освітня платформа масових </a:t>
            </a:r>
            <a:r>
              <a:rPr lang="uk-UA" sz="1400" dirty="0" err="1">
                <a:latin typeface="Times New Roman" panose="02020603050405020304" pitchFamily="18" charset="0"/>
                <a:cs typeface="Times New Roman" panose="02020603050405020304" pitchFamily="18" charset="0"/>
              </a:rPr>
              <a:t>онлайн-курсів</a:t>
            </a:r>
            <a:r>
              <a:rPr lang="uk-UA" sz="1400" dirty="0">
                <a:latin typeface="Times New Roman" panose="02020603050405020304" pitchFamily="18" charset="0"/>
                <a:cs typeface="Times New Roman" panose="02020603050405020304" pitchFamily="18" charset="0"/>
              </a:rPr>
              <a:t>, а підготовка до ЗНО є лише частиною, ніби соціальним напрямком проекту. Заявлено, що зібрано понад 2000 </a:t>
            </a:r>
            <a:r>
              <a:rPr lang="uk-UA" sz="1400" dirty="0" err="1">
                <a:latin typeface="Times New Roman" panose="02020603050405020304" pitchFamily="18" charset="0"/>
                <a:cs typeface="Times New Roman" panose="02020603050405020304" pitchFamily="18" charset="0"/>
              </a:rPr>
              <a:t>онлайн-уроків</a:t>
            </a:r>
            <a:r>
              <a:rPr lang="uk-UA" sz="1400" dirty="0">
                <a:latin typeface="Times New Roman" panose="02020603050405020304" pitchFamily="18" charset="0"/>
                <a:cs typeface="Times New Roman" panose="02020603050405020304" pitchFamily="18" charset="0"/>
              </a:rPr>
              <a:t> та 20 000 тестів. Гарантують отримати на 20 балів вище до середнього рівня на ЗНО.</a:t>
            </a:r>
          </a:p>
          <a:p>
            <a:r>
              <a:rPr lang="uk-UA" sz="1400" dirty="0">
                <a:latin typeface="Times New Roman" panose="02020603050405020304" pitchFamily="18" charset="0"/>
                <a:cs typeface="Times New Roman" panose="02020603050405020304" pitchFamily="18" charset="0"/>
              </a:rPr>
              <a:t>Проект безкоштовний. Доступний з комп’ютера, планшета, мобільного </a:t>
            </a:r>
            <a:r>
              <a:rPr lang="uk-UA" sz="1700" dirty="0" err="1"/>
              <a:t>телефона</a:t>
            </a:r>
            <a:r>
              <a:rPr lang="uk-UA" sz="1700" dirty="0"/>
              <a:t>.</a:t>
            </a:r>
          </a:p>
          <a:p>
            <a:endParaRPr lang="uk-UA"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608" y="2181428"/>
            <a:ext cx="7561263" cy="4648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95386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Объект 2"/>
          <p:cNvSpPr>
            <a:spLocks noGrp="1"/>
          </p:cNvSpPr>
          <p:nvPr>
            <p:ph idx="1"/>
          </p:nvPr>
        </p:nvSpPr>
        <p:spPr>
          <a:xfrm>
            <a:off x="1435608" y="4149080"/>
            <a:ext cx="7498080" cy="2099320"/>
          </a:xfrm>
        </p:spPr>
        <p:txBody>
          <a:bodyPr>
            <a:normAutofit fontScale="25000" lnSpcReduction="20000"/>
          </a:bodyPr>
          <a:lstStyle/>
          <a:p>
            <a:r>
              <a:rPr lang="uk-UA" dirty="0"/>
              <a:t>Дистанційна підготовка до ЗНО у групах в </a:t>
            </a:r>
            <a:r>
              <a:rPr lang="uk-UA" dirty="0" err="1"/>
              <a:t>онлайн-форматі</a:t>
            </a:r>
            <a:r>
              <a:rPr lang="uk-UA" dirty="0"/>
              <a:t>. Тобто відбуваються групові прямі трансляції. У групі навчається </a:t>
            </a:r>
            <a:r>
              <a:rPr lang="uk-UA" sz="5600" dirty="0">
                <a:latin typeface="Times New Roman" panose="02020603050405020304" pitchFamily="18" charset="0"/>
                <a:cs typeface="Times New Roman" panose="02020603050405020304" pitchFamily="18" charset="0"/>
              </a:rPr>
              <a:t>10-15 людей, які бачать викладача, а він їх – ні. Спілкування відбувається у форматі </a:t>
            </a:r>
            <a:r>
              <a:rPr lang="uk-UA" sz="5600" dirty="0" err="1">
                <a:latin typeface="Times New Roman" panose="02020603050405020304" pitchFamily="18" charset="0"/>
                <a:cs typeface="Times New Roman" panose="02020603050405020304" pitchFamily="18" charset="0"/>
              </a:rPr>
              <a:t>чатів</a:t>
            </a:r>
            <a:r>
              <a:rPr lang="uk-UA" sz="5600" dirty="0">
                <a:latin typeface="Times New Roman" panose="02020603050405020304" pitchFamily="18" charset="0"/>
                <a:cs typeface="Times New Roman" panose="02020603050405020304" pitchFamily="18" charset="0"/>
              </a:rPr>
              <a:t>. Видаються домашні завдання та завдання на перевірку знань.</a:t>
            </a:r>
          </a:p>
          <a:p>
            <a:r>
              <a:rPr lang="uk-UA" sz="5600" dirty="0">
                <a:latin typeface="Times New Roman" panose="02020603050405020304" pitchFamily="18" charset="0"/>
                <a:cs typeface="Times New Roman" panose="02020603050405020304" pitchFamily="18" charset="0"/>
              </a:rPr>
              <a:t>Кожне заняття зберігається у записі, тож учень завжди може повернутися у будь-яку тему.</a:t>
            </a:r>
          </a:p>
          <a:p>
            <a:r>
              <a:rPr lang="uk-UA" sz="5600" dirty="0">
                <a:latin typeface="Times New Roman" panose="02020603050405020304" pitchFamily="18" charset="0"/>
                <a:cs typeface="Times New Roman" panose="02020603050405020304" pitchFamily="18" charset="0"/>
              </a:rPr>
              <a:t>Доступні предмети: українська мова і література, історія України, математика, англійська, біологія, географія. Інформація оновлюється згідно із новими вимогами Міносвіти. Підготовка з одного предмету триває орієнтовно два місяці.</a:t>
            </a:r>
          </a:p>
          <a:p>
            <a:r>
              <a:rPr lang="uk-UA" sz="5600" dirty="0">
                <a:latin typeface="Times New Roman" panose="02020603050405020304" pitchFamily="18" charset="0"/>
                <a:cs typeface="Times New Roman" panose="02020603050405020304" pitchFamily="18" charset="0"/>
              </a:rPr>
              <a:t>Кожен предмет викладається двічі на тиждень, по дві години. На сайті проекту є актуальний розклад занять.</a:t>
            </a:r>
          </a:p>
          <a:p>
            <a:r>
              <a:rPr lang="uk-UA" sz="5600" dirty="0">
                <a:latin typeface="Times New Roman" panose="02020603050405020304" pitchFamily="18" charset="0"/>
                <a:cs typeface="Times New Roman" panose="02020603050405020304" pitchFamily="18" charset="0"/>
              </a:rPr>
              <a:t>Один блок навчання коштує 2 250 грн. Компанія пропонує пройти пробне безкоштовне заняття, щоб зрозуміти, чи підходить цей формат вам</a:t>
            </a:r>
            <a:r>
              <a:rPr lang="uk-UA" sz="5600" dirty="0" smtClean="0">
                <a:latin typeface="Times New Roman" panose="02020603050405020304" pitchFamily="18" charset="0"/>
                <a:cs typeface="Times New Roman" panose="02020603050405020304" pitchFamily="18" charset="0"/>
              </a:rPr>
              <a:t>.</a:t>
            </a:r>
            <a:endParaRPr lang="uk-UA" sz="56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188640"/>
            <a:ext cx="7599363" cy="3762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915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Вчителі  школи  готові  і бажають допомогти учням у підготовці до ЗНО   (БЕЗКОШТОВНО)</a:t>
            </a:r>
            <a:endParaRPr lang="uk-UA"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20072" y="3068960"/>
            <a:ext cx="3456184" cy="36724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860282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015дякую.jpg"/>
          <p:cNvPicPr>
            <a:picLocks noGrp="1" noChangeAspect="1"/>
          </p:cNvPicPr>
          <p:nvPr>
            <p:ph idx="1"/>
          </p:nvPr>
        </p:nvPicPr>
        <p:blipFill>
          <a:blip r:embed="rId2" cstate="print"/>
          <a:stretch>
            <a:fillRect/>
          </a:stretch>
        </p:blipFill>
        <p:spPr>
          <a:xfrm>
            <a:off x="1835696" y="1196752"/>
            <a:ext cx="6480720" cy="4860541"/>
          </a:xfrm>
        </p:spPr>
      </p:pic>
    </p:spTree>
    <p:extLst>
      <p:ext uri="{BB962C8B-B14F-4D97-AF65-F5344CB8AC3E}">
        <p14:creationId xmlns:p14="http://schemas.microsoft.com/office/powerpoint/2010/main" xmlns="" val="1988546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2074242"/>
          </a:xfrm>
        </p:spPr>
        <p:txBody>
          <a:bodyPr>
            <a:normAutofit/>
          </a:bodyPr>
          <a:lstStyle/>
          <a:p>
            <a:pPr algn="ctr"/>
            <a:r>
              <a:rPr lang="uk-UA" dirty="0" smtClean="0"/>
              <a:t>ЗНО – необхідна  умова  майбутнього</a:t>
            </a:r>
            <a:endParaRPr lang="uk-UA" dirty="0"/>
          </a:p>
        </p:txBody>
      </p:sp>
      <p:sp>
        <p:nvSpPr>
          <p:cNvPr id="3" name="Объект 2"/>
          <p:cNvSpPr>
            <a:spLocks noGrp="1"/>
          </p:cNvSpPr>
          <p:nvPr>
            <p:ph idx="1"/>
          </p:nvPr>
        </p:nvSpPr>
        <p:spPr>
          <a:xfrm>
            <a:off x="1259632" y="2852936"/>
            <a:ext cx="7498080" cy="3384376"/>
          </a:xfrm>
        </p:spPr>
        <p:txBody>
          <a:bodyPr/>
          <a:lstStyle/>
          <a:p>
            <a:r>
              <a:rPr lang="uk-UA" dirty="0" smtClean="0"/>
              <a:t>Умова отримання документу про освіту</a:t>
            </a:r>
          </a:p>
          <a:p>
            <a:r>
              <a:rPr lang="uk-UA" dirty="0" smtClean="0"/>
              <a:t>Умова вступу  в будь який  навчальний заклад </a:t>
            </a:r>
          </a:p>
          <a:p>
            <a:pPr marL="82296" indent="0">
              <a:buNone/>
            </a:pPr>
            <a:endParaRPr lang="uk-UA" dirty="0" smtClean="0"/>
          </a:p>
          <a:p>
            <a:endParaRPr lang="uk-UA" dirty="0"/>
          </a:p>
        </p:txBody>
      </p:sp>
      <p:pic>
        <p:nvPicPr>
          <p:cNvPr id="1026" name="Picture 2" descr="C:\Program Files (x86)\Microsoft Office\MEDIA\CAGCAT10\j0240695.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868144" y="4221088"/>
            <a:ext cx="3024336" cy="19661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070903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dirty="0"/>
          </a:p>
        </p:txBody>
      </p:sp>
      <p:pic>
        <p:nvPicPr>
          <p:cNvPr id="2050" name="Picture 2" descr="C:\Users\1\Documents\grafik_zno.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6130" y="0"/>
            <a:ext cx="8191739"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16288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850106"/>
          </a:xfrm>
        </p:spPr>
        <p:txBody>
          <a:bodyPr/>
          <a:lstStyle/>
          <a:p>
            <a:pPr algn="ctr"/>
            <a:r>
              <a:rPr lang="uk-UA" dirty="0" smtClean="0"/>
              <a:t>Вибір  предмета</a:t>
            </a:r>
            <a:endParaRPr lang="uk-UA" dirty="0"/>
          </a:p>
        </p:txBody>
      </p:sp>
      <p:graphicFrame>
        <p:nvGraphicFramePr>
          <p:cNvPr id="5" name="Объект 4"/>
          <p:cNvGraphicFramePr>
            <a:graphicFrameLocks noGrp="1"/>
          </p:cNvGraphicFramePr>
          <p:nvPr>
            <p:ph idx="1"/>
            <p:extLst>
              <p:ext uri="{D42A27DB-BD31-4B8C-83A1-F6EECF244321}">
                <p14:modId xmlns:p14="http://schemas.microsoft.com/office/powerpoint/2010/main" xmlns="" val="426848624"/>
              </p:ext>
            </p:extLst>
          </p:nvPr>
        </p:nvGraphicFramePr>
        <p:xfrm>
          <a:off x="1403648" y="1124744"/>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5"/>
          <p:cNvSpPr/>
          <p:nvPr/>
        </p:nvSpPr>
        <p:spPr>
          <a:xfrm>
            <a:off x="2123728" y="5229200"/>
            <a:ext cx="6768752" cy="151216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lain" startAt="4"/>
            </a:pPr>
            <a:r>
              <a:rPr lang="uk-UA" b="1" dirty="0" smtClean="0">
                <a:solidFill>
                  <a:srgbClr val="C00000"/>
                </a:solidFill>
              </a:rPr>
              <a:t>За бажанням  (не   заноситься в документ про освіту)</a:t>
            </a:r>
          </a:p>
          <a:p>
            <a:pPr lvl="0"/>
            <a:r>
              <a:rPr lang="uk-UA" b="1" dirty="0" smtClean="0">
                <a:solidFill>
                  <a:srgbClr val="7030A0"/>
                </a:solidFill>
              </a:rPr>
              <a:t>Біологія  9 червня       *Географія  11 червня       </a:t>
            </a:r>
          </a:p>
          <a:p>
            <a:pPr lvl="0"/>
            <a:r>
              <a:rPr lang="uk-UA" b="1" dirty="0" smtClean="0">
                <a:solidFill>
                  <a:srgbClr val="7030A0"/>
                </a:solidFill>
              </a:rPr>
              <a:t>Хімія 15 червня              * Німецька  1 червня</a:t>
            </a:r>
          </a:p>
          <a:p>
            <a:pPr lvl="0"/>
            <a:r>
              <a:rPr lang="uk-UA" b="1" dirty="0" smtClean="0">
                <a:solidFill>
                  <a:srgbClr val="7030A0"/>
                </a:solidFill>
              </a:rPr>
              <a:t>Фізика  28  травня         *Математика</a:t>
            </a:r>
          </a:p>
          <a:p>
            <a:pPr lvl="0"/>
            <a:r>
              <a:rPr lang="uk-UA" b="1" dirty="0">
                <a:solidFill>
                  <a:srgbClr val="7030A0"/>
                </a:solidFill>
              </a:rPr>
              <a:t> </a:t>
            </a:r>
            <a:r>
              <a:rPr lang="uk-UA" b="1" dirty="0" smtClean="0">
                <a:solidFill>
                  <a:srgbClr val="7030A0"/>
                </a:solidFill>
              </a:rPr>
              <a:t>                        *Історія України</a:t>
            </a:r>
          </a:p>
          <a:p>
            <a:pPr algn="ctr"/>
            <a:endParaRPr lang="uk-UA" b="1" dirty="0" smtClean="0">
              <a:solidFill>
                <a:srgbClr val="C00000"/>
              </a:solidFill>
            </a:endParaRPr>
          </a:p>
        </p:txBody>
      </p:sp>
    </p:spTree>
    <p:extLst>
      <p:ext uri="{BB962C8B-B14F-4D97-AF65-F5344CB8AC3E}">
        <p14:creationId xmlns:p14="http://schemas.microsoft.com/office/powerpoint/2010/main" xmlns="" val="1632010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1435608" y="116632"/>
            <a:ext cx="7498080" cy="6131768"/>
          </a:xfrm>
        </p:spPr>
        <p:txBody>
          <a:bodyPr/>
          <a:lstStyle/>
          <a:p>
            <a:pPr algn="ctr" fontAlgn="base">
              <a:lnSpc>
                <a:spcPct val="150000"/>
              </a:lnSpc>
              <a:spcBef>
                <a:spcPts val="0"/>
              </a:spcBef>
            </a:pPr>
            <a:r>
              <a:rPr lang="uk-UA" b="1" dirty="0">
                <a:solidFill>
                  <a:srgbClr val="C00000"/>
                </a:solidFill>
                <a:latin typeface="Times New Roman" panose="02020603050405020304" pitchFamily="18" charset="0"/>
                <a:cs typeface="Times New Roman" panose="02020603050405020304" pitchFamily="18" charset="0"/>
              </a:rPr>
              <a:t> У тесті з української мови та літератури буде загалом 58 завдань різної форми: 33 завдання з мови, 24 – з літератури та одне відкрите завдання з розгорнутою відповіддю</a:t>
            </a:r>
            <a:r>
              <a:rPr lang="uk-UA" b="1" dirty="0" smtClean="0">
                <a:solidFill>
                  <a:srgbClr val="C00000"/>
                </a:solidFill>
                <a:latin typeface="Times New Roman" panose="02020603050405020304" pitchFamily="18" charset="0"/>
                <a:cs typeface="Times New Roman" panose="02020603050405020304" pitchFamily="18" charset="0"/>
              </a:rPr>
              <a:t>.</a:t>
            </a:r>
          </a:p>
          <a:p>
            <a:pPr algn="ctr" fontAlgn="base">
              <a:lnSpc>
                <a:spcPct val="150000"/>
              </a:lnSpc>
              <a:spcBef>
                <a:spcPts val="0"/>
              </a:spcBef>
            </a:pPr>
            <a:endParaRPr lang="uk-UA" b="1" dirty="0">
              <a:solidFill>
                <a:srgbClr val="C00000"/>
              </a:solidFill>
              <a:latin typeface="Times New Roman" panose="02020603050405020304" pitchFamily="18" charset="0"/>
              <a:cs typeface="Times New Roman" panose="02020603050405020304" pitchFamily="18" charset="0"/>
            </a:endParaRPr>
          </a:p>
          <a:p>
            <a:pPr marL="82296" indent="0" algn="ctr" fontAlgn="base">
              <a:lnSpc>
                <a:spcPct val="150000"/>
              </a:lnSpc>
              <a:spcBef>
                <a:spcPts val="0"/>
              </a:spcBef>
              <a:buNone/>
            </a:pPr>
            <a:r>
              <a:rPr lang="uk-UA" b="1" dirty="0">
                <a:solidFill>
                  <a:srgbClr val="C00000"/>
                </a:solidFill>
                <a:latin typeface="Times New Roman" panose="02020603050405020304" pitchFamily="18" charset="0"/>
                <a:cs typeface="Times New Roman" panose="02020603050405020304" pitchFamily="18" charset="0"/>
              </a:rPr>
              <a:t>На виконання </a:t>
            </a:r>
            <a:r>
              <a:rPr lang="uk-UA" b="1" dirty="0" err="1">
                <a:solidFill>
                  <a:srgbClr val="C00000"/>
                </a:solidFill>
                <a:latin typeface="Times New Roman" panose="02020603050405020304" pitchFamily="18" charset="0"/>
                <a:cs typeface="Times New Roman" panose="02020603050405020304" pitchFamily="18" charset="0"/>
              </a:rPr>
              <a:t>від</a:t>
            </a:r>
            <a:r>
              <a:rPr lang="uk-UA" b="1" dirty="0">
                <a:solidFill>
                  <a:srgbClr val="C00000"/>
                </a:solidFill>
                <a:latin typeface="Times New Roman" panose="02020603050405020304" pitchFamily="18" charset="0"/>
                <a:cs typeface="Times New Roman" panose="02020603050405020304" pitchFamily="18" charset="0"/>
              </a:rPr>
              <a:t>ведено 180 хвилин</a:t>
            </a:r>
          </a:p>
          <a:p>
            <a:pPr marL="82296" indent="0">
              <a:buNone/>
            </a:pPr>
            <a:endParaRPr lang="uk-UA" dirty="0"/>
          </a:p>
        </p:txBody>
      </p:sp>
    </p:spTree>
    <p:extLst>
      <p:ext uri="{BB962C8B-B14F-4D97-AF65-F5344CB8AC3E}">
        <p14:creationId xmlns:p14="http://schemas.microsoft.com/office/powerpoint/2010/main" xmlns="" val="2617658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1435608" y="116632"/>
            <a:ext cx="7498080" cy="6131768"/>
          </a:xfrm>
        </p:spPr>
        <p:txBody>
          <a:bodyPr/>
          <a:lstStyle/>
          <a:p>
            <a:pPr marL="82296" indent="0" fontAlgn="base">
              <a:buNone/>
            </a:pPr>
            <a:r>
              <a:rPr lang="uk-UA" b="1" dirty="0">
                <a:solidFill>
                  <a:srgbClr val="C00000"/>
                </a:solidFill>
                <a:latin typeface="Times New Roman" panose="02020603050405020304" pitchFamily="18" charset="0"/>
                <a:cs typeface="Times New Roman" panose="02020603050405020304" pitchFamily="18" charset="0"/>
              </a:rPr>
              <a:t> </a:t>
            </a:r>
            <a:endParaRPr lang="uk-UA" b="1" dirty="0" smtClean="0">
              <a:solidFill>
                <a:srgbClr val="C00000"/>
              </a:solidFill>
              <a:latin typeface="Times New Roman" panose="02020603050405020304" pitchFamily="18" charset="0"/>
              <a:cs typeface="Times New Roman" panose="02020603050405020304" pitchFamily="18" charset="0"/>
            </a:endParaRPr>
          </a:p>
          <a:p>
            <a:pPr fontAlgn="base"/>
            <a:r>
              <a:rPr lang="uk-UA" dirty="0"/>
              <a:t> </a:t>
            </a:r>
            <a:r>
              <a:rPr lang="uk-UA" b="1" dirty="0">
                <a:solidFill>
                  <a:srgbClr val="00B050"/>
                </a:solidFill>
                <a:latin typeface="Times New Roman" panose="02020603050405020304" pitchFamily="18" charset="0"/>
                <a:cs typeface="Times New Roman" panose="02020603050405020304" pitchFamily="18" charset="0"/>
              </a:rPr>
              <a:t>Тест з історії України налічує 60 завдань різних форм і складається з двох частин: “Історія України ХХ – початку ХХІ ст.” (30 завдань) та “Історія України від найдавніших часів до кінця ХІХ ст.” (30 завдань</a:t>
            </a:r>
            <a:r>
              <a:rPr lang="uk-UA" b="1" dirty="0" smtClean="0">
                <a:solidFill>
                  <a:srgbClr val="00B050"/>
                </a:solidFill>
                <a:latin typeface="Times New Roman" panose="02020603050405020304" pitchFamily="18" charset="0"/>
                <a:cs typeface="Times New Roman" panose="02020603050405020304" pitchFamily="18" charset="0"/>
              </a:rPr>
              <a:t>).</a:t>
            </a:r>
          </a:p>
          <a:p>
            <a:pPr fontAlgn="base"/>
            <a:endParaRPr lang="uk-UA" b="1" dirty="0">
              <a:solidFill>
                <a:srgbClr val="00B050"/>
              </a:solidFill>
              <a:latin typeface="Times New Roman" panose="02020603050405020304" pitchFamily="18" charset="0"/>
              <a:cs typeface="Times New Roman" panose="02020603050405020304" pitchFamily="18" charset="0"/>
            </a:endParaRPr>
          </a:p>
          <a:p>
            <a:pPr marL="82296" indent="0" fontAlgn="base">
              <a:buNone/>
            </a:pPr>
            <a:endParaRPr lang="uk-UA" b="1" dirty="0">
              <a:solidFill>
                <a:srgbClr val="00B050"/>
              </a:solidFill>
              <a:latin typeface="Times New Roman" panose="02020603050405020304" pitchFamily="18" charset="0"/>
              <a:cs typeface="Times New Roman" panose="02020603050405020304" pitchFamily="18" charset="0"/>
            </a:endParaRPr>
          </a:p>
          <a:p>
            <a:pPr fontAlgn="base"/>
            <a:r>
              <a:rPr lang="uk-UA" b="1" dirty="0">
                <a:solidFill>
                  <a:srgbClr val="00B050"/>
                </a:solidFill>
                <a:latin typeface="Times New Roman" panose="02020603050405020304" pitchFamily="18" charset="0"/>
                <a:cs typeface="Times New Roman" panose="02020603050405020304" pitchFamily="18" charset="0"/>
              </a:rPr>
              <a:t>На виконання </a:t>
            </a:r>
            <a:r>
              <a:rPr lang="uk-UA" b="1" dirty="0" err="1">
                <a:solidFill>
                  <a:srgbClr val="00B050"/>
                </a:solidFill>
                <a:latin typeface="Times New Roman" panose="02020603050405020304" pitchFamily="18" charset="0"/>
                <a:cs typeface="Times New Roman" panose="02020603050405020304" pitchFamily="18" charset="0"/>
              </a:rPr>
              <a:t>від</a:t>
            </a:r>
            <a:r>
              <a:rPr lang="uk-UA" b="1" dirty="0">
                <a:solidFill>
                  <a:srgbClr val="00B050"/>
                </a:solidFill>
                <a:latin typeface="Times New Roman" panose="02020603050405020304" pitchFamily="18" charset="0"/>
                <a:cs typeface="Times New Roman" panose="02020603050405020304" pitchFamily="18" charset="0"/>
              </a:rPr>
              <a:t>ведено 150 хвилин.</a:t>
            </a:r>
          </a:p>
          <a:p>
            <a:pPr algn="ctr" fontAlgn="base">
              <a:lnSpc>
                <a:spcPct val="150000"/>
              </a:lnSpc>
              <a:spcBef>
                <a:spcPts val="0"/>
              </a:spcBef>
            </a:pPr>
            <a:endParaRPr lang="uk-UA" dirty="0"/>
          </a:p>
        </p:txBody>
      </p:sp>
    </p:spTree>
    <p:extLst>
      <p:ext uri="{BB962C8B-B14F-4D97-AF65-F5344CB8AC3E}">
        <p14:creationId xmlns:p14="http://schemas.microsoft.com/office/powerpoint/2010/main" xmlns="" val="1191772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620688"/>
            <a:ext cx="7498080" cy="5627712"/>
          </a:xfrm>
        </p:spPr>
        <p:txBody>
          <a:bodyPr/>
          <a:lstStyle/>
          <a:p>
            <a:pPr fontAlgn="base"/>
            <a:r>
              <a:rPr lang="uk-UA" dirty="0"/>
              <a:t> </a:t>
            </a:r>
            <a:r>
              <a:rPr lang="uk-UA" b="1" dirty="0">
                <a:solidFill>
                  <a:srgbClr val="7030A0"/>
                </a:solidFill>
                <a:latin typeface="Times New Roman" panose="02020603050405020304" pitchFamily="18" charset="0"/>
                <a:cs typeface="Times New Roman" panose="02020603050405020304" pitchFamily="18" charset="0"/>
              </a:rPr>
              <a:t>Тест </a:t>
            </a:r>
            <a:r>
              <a:rPr lang="uk-UA" b="1" dirty="0" err="1">
                <a:solidFill>
                  <a:srgbClr val="7030A0"/>
                </a:solidFill>
                <a:latin typeface="Times New Roman" panose="02020603050405020304" pitchFamily="18" charset="0"/>
                <a:cs typeface="Times New Roman" panose="02020603050405020304" pitchFamily="18" charset="0"/>
              </a:rPr>
              <a:t>з біології наліч</a:t>
            </a:r>
            <a:r>
              <a:rPr lang="uk-UA" b="1" dirty="0">
                <a:solidFill>
                  <a:srgbClr val="7030A0"/>
                </a:solidFill>
                <a:latin typeface="Times New Roman" panose="02020603050405020304" pitchFamily="18" charset="0"/>
                <a:cs typeface="Times New Roman" panose="02020603050405020304" pitchFamily="18" charset="0"/>
              </a:rPr>
              <a:t>ує 50 завдань різних форм: з вибором однієї правильної відповіді (38 завдань), на встановлення відповідності (8 завдань) та з вибором трьох правильних відповідей із трьох груп запропонованих варіантів відповідей (4 завдання</a:t>
            </a:r>
            <a:r>
              <a:rPr lang="uk-UA" b="1" dirty="0" smtClean="0">
                <a:solidFill>
                  <a:srgbClr val="7030A0"/>
                </a:solidFill>
                <a:latin typeface="Times New Roman" panose="02020603050405020304" pitchFamily="18" charset="0"/>
                <a:cs typeface="Times New Roman" panose="02020603050405020304" pitchFamily="18" charset="0"/>
              </a:rPr>
              <a:t>).</a:t>
            </a:r>
          </a:p>
          <a:p>
            <a:pPr marL="82296" indent="0" fontAlgn="base">
              <a:buNone/>
            </a:pPr>
            <a:endParaRPr lang="uk-UA" b="1" dirty="0">
              <a:solidFill>
                <a:srgbClr val="7030A0"/>
              </a:solidFill>
              <a:latin typeface="Times New Roman" panose="02020603050405020304" pitchFamily="18" charset="0"/>
              <a:cs typeface="Times New Roman" panose="02020603050405020304" pitchFamily="18" charset="0"/>
            </a:endParaRPr>
          </a:p>
          <a:p>
            <a:pPr fontAlgn="base"/>
            <a:r>
              <a:rPr lang="uk-UA" b="1" dirty="0">
                <a:solidFill>
                  <a:srgbClr val="7030A0"/>
                </a:solidFill>
                <a:latin typeface="Times New Roman" panose="02020603050405020304" pitchFamily="18" charset="0"/>
                <a:cs typeface="Times New Roman" panose="02020603050405020304" pitchFamily="18" charset="0"/>
              </a:rPr>
              <a:t>На виконання </a:t>
            </a:r>
            <a:r>
              <a:rPr lang="uk-UA" b="1" dirty="0" err="1">
                <a:solidFill>
                  <a:srgbClr val="7030A0"/>
                </a:solidFill>
                <a:latin typeface="Times New Roman" panose="02020603050405020304" pitchFamily="18" charset="0"/>
                <a:cs typeface="Times New Roman" panose="02020603050405020304" pitchFamily="18" charset="0"/>
              </a:rPr>
              <a:t>від</a:t>
            </a:r>
            <a:r>
              <a:rPr lang="uk-UA" b="1" dirty="0">
                <a:solidFill>
                  <a:srgbClr val="7030A0"/>
                </a:solidFill>
                <a:latin typeface="Times New Roman" panose="02020603050405020304" pitchFamily="18" charset="0"/>
                <a:cs typeface="Times New Roman" panose="02020603050405020304" pitchFamily="18" charset="0"/>
              </a:rPr>
              <a:t>ведено 150 хвилин.</a:t>
            </a:r>
          </a:p>
          <a:p>
            <a:endParaRPr lang="uk-UA" dirty="0"/>
          </a:p>
        </p:txBody>
      </p:sp>
    </p:spTree>
    <p:extLst>
      <p:ext uri="{BB962C8B-B14F-4D97-AF65-F5344CB8AC3E}">
        <p14:creationId xmlns:p14="http://schemas.microsoft.com/office/powerpoint/2010/main" xmlns="" val="2699401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76672"/>
            <a:ext cx="7498080" cy="5771728"/>
          </a:xfrm>
        </p:spPr>
        <p:txBody>
          <a:bodyPr/>
          <a:lstStyle/>
          <a:p>
            <a:pPr fontAlgn="base"/>
            <a:r>
              <a:rPr lang="uk-UA" dirty="0"/>
              <a:t> </a:t>
            </a:r>
            <a:r>
              <a:rPr lang="uk-UA" b="1" dirty="0">
                <a:solidFill>
                  <a:srgbClr val="002060"/>
                </a:solidFill>
                <a:latin typeface="Times New Roman" panose="02020603050405020304" pitchFamily="18" charset="0"/>
                <a:cs typeface="Times New Roman" panose="02020603050405020304" pitchFamily="18" charset="0"/>
              </a:rPr>
              <a:t>У тесті </a:t>
            </a:r>
            <a:r>
              <a:rPr lang="uk-UA" b="1" dirty="0" err="1">
                <a:solidFill>
                  <a:srgbClr val="002060"/>
                </a:solidFill>
                <a:latin typeface="Times New Roman" panose="02020603050405020304" pitchFamily="18" charset="0"/>
                <a:cs typeface="Times New Roman" panose="02020603050405020304" pitchFamily="18" charset="0"/>
              </a:rPr>
              <a:t>з географії 54</a:t>
            </a:r>
            <a:r>
              <a:rPr lang="uk-UA" b="1" dirty="0">
                <a:solidFill>
                  <a:srgbClr val="002060"/>
                </a:solidFill>
                <a:latin typeface="Times New Roman" panose="02020603050405020304" pitchFamily="18" charset="0"/>
                <a:cs typeface="Times New Roman" panose="02020603050405020304" pitchFamily="18" charset="0"/>
              </a:rPr>
              <a:t> завдання різної форми: з вибором однієї правильної відповіді (36 завдань), на встановлення відповідності (6 завдань), відкритої форми з короткою відповіддю (6 завдань) та з вибором трьох правильних відповідей із семи запропонованих варіантів відповіді (6 завдань</a:t>
            </a:r>
            <a:r>
              <a:rPr lang="uk-UA" b="1" dirty="0" smtClean="0">
                <a:solidFill>
                  <a:srgbClr val="002060"/>
                </a:solidFill>
                <a:latin typeface="Times New Roman" panose="02020603050405020304" pitchFamily="18" charset="0"/>
                <a:cs typeface="Times New Roman" panose="02020603050405020304" pitchFamily="18" charset="0"/>
              </a:rPr>
              <a:t>).</a:t>
            </a:r>
          </a:p>
          <a:p>
            <a:pPr marL="82296" indent="0" fontAlgn="base">
              <a:buNone/>
            </a:pPr>
            <a:endParaRPr lang="uk-UA" b="1" dirty="0">
              <a:solidFill>
                <a:srgbClr val="002060"/>
              </a:solidFill>
              <a:latin typeface="Times New Roman" panose="02020603050405020304" pitchFamily="18" charset="0"/>
              <a:cs typeface="Times New Roman" panose="02020603050405020304" pitchFamily="18" charset="0"/>
            </a:endParaRPr>
          </a:p>
          <a:p>
            <a:pPr fontAlgn="base"/>
            <a:r>
              <a:rPr lang="uk-UA" b="1" dirty="0">
                <a:solidFill>
                  <a:srgbClr val="002060"/>
                </a:solidFill>
                <a:latin typeface="Times New Roman" panose="02020603050405020304" pitchFamily="18" charset="0"/>
                <a:cs typeface="Times New Roman" panose="02020603050405020304" pitchFamily="18" charset="0"/>
              </a:rPr>
              <a:t>На виконання </a:t>
            </a:r>
            <a:r>
              <a:rPr lang="uk-UA" b="1" dirty="0" err="1">
                <a:solidFill>
                  <a:srgbClr val="002060"/>
                </a:solidFill>
                <a:latin typeface="Times New Roman" panose="02020603050405020304" pitchFamily="18" charset="0"/>
                <a:cs typeface="Times New Roman" panose="02020603050405020304" pitchFamily="18" charset="0"/>
              </a:rPr>
              <a:t>від</a:t>
            </a:r>
            <a:r>
              <a:rPr lang="uk-UA" b="1" dirty="0">
                <a:solidFill>
                  <a:srgbClr val="002060"/>
                </a:solidFill>
                <a:latin typeface="Times New Roman" panose="02020603050405020304" pitchFamily="18" charset="0"/>
                <a:cs typeface="Times New Roman" panose="02020603050405020304" pitchFamily="18" charset="0"/>
              </a:rPr>
              <a:t>ведено 150 хвилин.</a:t>
            </a:r>
          </a:p>
          <a:p>
            <a:pPr marL="82296" indent="0">
              <a:buNone/>
            </a:pPr>
            <a:endParaRPr lang="uk-UA" dirty="0"/>
          </a:p>
        </p:txBody>
      </p:sp>
    </p:spTree>
    <p:extLst>
      <p:ext uri="{BB962C8B-B14F-4D97-AF65-F5344CB8AC3E}">
        <p14:creationId xmlns:p14="http://schemas.microsoft.com/office/powerpoint/2010/main" xmlns="" val="4458447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470</TotalTime>
  <Words>1034</Words>
  <Application>Microsoft Office PowerPoint</Application>
  <PresentationFormat>Экран (4:3)</PresentationFormat>
  <Paragraphs>96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Солнцестояние</vt:lpstr>
      <vt:lpstr>Слайд 1</vt:lpstr>
      <vt:lpstr>Слайд 2</vt:lpstr>
      <vt:lpstr>ЗНО – необхідна  умова  майбутнього</vt:lpstr>
      <vt:lpstr>Слайд 4</vt:lpstr>
      <vt:lpstr>Вибір  предмета</vt:lpstr>
      <vt:lpstr>Слайд 6</vt:lpstr>
      <vt:lpstr>Слайд 7</vt:lpstr>
      <vt:lpstr>Слайд 8</vt:lpstr>
      <vt:lpstr>Слайд 9</vt:lpstr>
      <vt:lpstr>Слайд 10</vt:lpstr>
      <vt:lpstr>Слайд 11</vt:lpstr>
      <vt:lpstr>Що потрібно</vt:lpstr>
      <vt:lpstr>Слайд 13</vt:lpstr>
      <vt:lpstr>Слайд 14</vt:lpstr>
      <vt:lpstr>Слайд 15</vt:lpstr>
      <vt:lpstr>Слайд 16</vt:lpstr>
      <vt:lpstr>Готуємося  до ЗНО  самостійно</vt:lpstr>
      <vt:lpstr>Слайд 18</vt:lpstr>
      <vt:lpstr>Слайд 19</vt:lpstr>
      <vt:lpstr>Слайд 20</vt:lpstr>
      <vt:lpstr>Слайд 21</vt:lpstr>
      <vt:lpstr>Вчителі  школи  готові  і бажають допомогти учням у підготовці до ЗНО   (БЕЗКОШТОВНО)</vt:lpstr>
      <vt:lpstr>Слайд 23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Новомиколаївський НВК</dc:title>
  <dc:creator>1</dc:creator>
  <cp:lastModifiedBy>Admin</cp:lastModifiedBy>
  <cp:revision>18</cp:revision>
  <dcterms:created xsi:type="dcterms:W3CDTF">2019-12-18T16:00:40Z</dcterms:created>
  <dcterms:modified xsi:type="dcterms:W3CDTF">2020-03-02T16:24:39Z</dcterms:modified>
</cp:coreProperties>
</file>